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5" r:id="rId2"/>
    <p:sldId id="257" r:id="rId3"/>
    <p:sldId id="293" r:id="rId4"/>
    <p:sldId id="326" r:id="rId5"/>
    <p:sldId id="305" r:id="rId6"/>
    <p:sldId id="312" r:id="rId7"/>
    <p:sldId id="318" r:id="rId8"/>
    <p:sldId id="29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78D"/>
    <a:srgbClr val="FFFFFF"/>
    <a:srgbClr val="3D3C00"/>
    <a:srgbClr val="A4A000"/>
    <a:srgbClr val="FFFFB5"/>
    <a:srgbClr val="663300"/>
    <a:srgbClr val="660033"/>
    <a:srgbClr val="DF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249" autoAdjust="0"/>
    <p:restoredTop sz="96707" autoAdjust="0"/>
  </p:normalViewPr>
  <p:slideViewPr>
    <p:cSldViewPr>
      <p:cViewPr varScale="1">
        <p:scale>
          <a:sx n="76" d="100"/>
          <a:sy n="76" d="100"/>
        </p:scale>
        <p:origin x="16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599" y="-69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1C1C8C-AB6E-4096-96A0-0D5D7F7A4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29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608C47-875B-432B-95BA-253938D13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63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B660D-67B0-47BD-922B-1BCE39589CD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6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06F30-D098-4E76-ABDB-3A241B69780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06F30-D098-4E76-ABDB-3A241B697809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2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ADC89-5684-4F3A-A224-B5EFA85B71E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3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9D420-482A-41E0-B069-A02F5B740C6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5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24F9B-35D4-4F7A-B0F5-0C49C4893D4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0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7E8AA-2CCD-4CBF-AC40-9DF57AC5A43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6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3D828-E420-424A-A290-6CCDB469B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63632-704B-4D3D-9FCE-523257200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3AFF-3D57-418A-9F37-A43D28E25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B0FFB-4B0D-4204-BE38-1FE3799B9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7723-541C-49B6-A158-50C8511AC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D60C-AC9E-432C-B3AC-8FCB56F1E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3E554-9F18-4902-9689-B045FD7F6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BDE2-7CF0-4AAD-BE11-5214051E0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7AD3-21F6-4246-AA59-66380602D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4782-B875-4908-8923-7512AD91B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01C2-49EA-485F-8703-89C2A8E04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EFE9788-0F44-408E-BDF3-6A8FA8287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839200" cy="2743200"/>
          </a:xfrm>
        </p:spPr>
        <p:txBody>
          <a:bodyPr/>
          <a:lstStyle/>
          <a:p>
            <a:r>
              <a:rPr lang="en-US" altLang="en-US" sz="28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49th Annual Educational </a:t>
            </a:r>
            <a:r>
              <a:rPr lang="en-US" altLang="en-US" sz="28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Conference &amp; Exhibition</a:t>
            </a:r>
            <a:endParaRPr lang="en-US" altLang="en-US" sz="2800" spc="200" dirty="0" smtClean="0">
              <a:solidFill>
                <a:srgbClr val="DBC78D"/>
              </a:solidFill>
              <a:latin typeface="Hiroshige Book" pitchFamily="18" charset="0"/>
              <a:cs typeface="Arial" panose="020B0604020202020204" pitchFamily="34" charset="0"/>
            </a:endParaRPr>
          </a:p>
          <a:p>
            <a:endParaRPr lang="en-US" altLang="en-US" spc="200" dirty="0" smtClean="0">
              <a:solidFill>
                <a:srgbClr val="DBC78D"/>
              </a:solidFill>
              <a:latin typeface="Hiroshige Book" pitchFamily="18" charset="0"/>
              <a:cs typeface="Arial" panose="020B0604020202020204" pitchFamily="34" charset="0"/>
            </a:endParaRPr>
          </a:p>
          <a:p>
            <a:r>
              <a:rPr lang="en-US" altLang="en-US" sz="28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September </a:t>
            </a:r>
            <a:r>
              <a:rPr lang="en-US" altLang="en-US" sz="28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27 </a:t>
            </a:r>
            <a:r>
              <a:rPr lang="en-US" altLang="en-US" sz="28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– 30, 2017</a:t>
            </a:r>
            <a:r>
              <a:rPr lang="en-US" altLang="en-US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4" name="Picture 3" descr="cid:_1_066EE884066EE2C00074158588257B9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71800" y="990600"/>
            <a:ext cx="365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298" y="1939331"/>
            <a:ext cx="5410200" cy="326673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9" name="Line 18"/>
          <p:cNvSpPr>
            <a:spLocks noChangeShapeType="1"/>
          </p:cNvSpPr>
          <p:nvPr/>
        </p:nvSpPr>
        <p:spPr bwMode="auto">
          <a:xfrm flipV="1">
            <a:off x="457200" y="304800"/>
            <a:ext cx="0" cy="480060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19"/>
          <p:cNvSpPr>
            <a:spLocks noChangeShapeType="1"/>
          </p:cNvSpPr>
          <p:nvPr/>
        </p:nvSpPr>
        <p:spPr bwMode="auto">
          <a:xfrm>
            <a:off x="1066800" y="5638800"/>
            <a:ext cx="7848600" cy="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1" name="Picture 2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006" y="4984863"/>
            <a:ext cx="1169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5943600"/>
            <a:ext cx="5486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 eaLnBrk="1" hangingPunct="1">
              <a:defRPr/>
            </a:pPr>
            <a:r>
              <a:rPr lang="en-US" altLang="en-US" sz="32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Join Us At </a:t>
            </a:r>
            <a:r>
              <a:rPr lang="en-US" altLang="en-US" sz="3200" spc="200" dirty="0" err="1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Terranea</a:t>
            </a:r>
            <a:r>
              <a:rPr lang="en-US" altLang="en-US" sz="32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 Resort</a:t>
            </a:r>
            <a:endParaRPr lang="en-US" altLang="en-US" sz="3200" spc="200" dirty="0">
              <a:solidFill>
                <a:srgbClr val="DBC78D"/>
              </a:solidFill>
              <a:latin typeface="Hiroshige Book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95" y="485223"/>
            <a:ext cx="3886200" cy="2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45"/>
          <p:cNvSpPr txBox="1">
            <a:spLocks noChangeArrowheads="1"/>
          </p:cNvSpPr>
          <p:nvPr/>
        </p:nvSpPr>
        <p:spPr bwMode="auto">
          <a:xfrm>
            <a:off x="1417608" y="5817895"/>
            <a:ext cx="73914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$235 CAHAM Conference Rate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Resort Fee Waived / Special Valet Parking Rate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spc="200" dirty="0" smtClean="0">
              <a:solidFill>
                <a:srgbClr val="DBC78D"/>
              </a:solidFill>
              <a:latin typeface="Hiroshige Book" pitchFamily="18" charset="0"/>
              <a:cs typeface="Arial" panose="020B0604020202020204" pitchFamily="34" charset="0"/>
            </a:endParaRPr>
          </a:p>
        </p:txBody>
      </p:sp>
      <p:sp>
        <p:nvSpPr>
          <p:cNvPr id="8197" name="Line 1048"/>
          <p:cNvSpPr>
            <a:spLocks noChangeShapeType="1"/>
          </p:cNvSpPr>
          <p:nvPr/>
        </p:nvSpPr>
        <p:spPr bwMode="auto">
          <a:xfrm flipV="1">
            <a:off x="457200" y="304800"/>
            <a:ext cx="0" cy="480060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1049"/>
          <p:cNvSpPr>
            <a:spLocks noChangeShapeType="1"/>
          </p:cNvSpPr>
          <p:nvPr/>
        </p:nvSpPr>
        <p:spPr bwMode="auto">
          <a:xfrm>
            <a:off x="1143000" y="5562600"/>
            <a:ext cx="7848600" cy="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10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21" y="4994813"/>
            <a:ext cx="1169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Image result for terranea resort activ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8" y="440750"/>
            <a:ext cx="4331660" cy="29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rranea resort foo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/>
          <a:stretch/>
        </p:blipFill>
        <p:spPr bwMode="auto">
          <a:xfrm>
            <a:off x="4267200" y="2560859"/>
            <a:ext cx="4432540" cy="27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45"/>
          <p:cNvSpPr txBox="1">
            <a:spLocks noChangeArrowheads="1"/>
          </p:cNvSpPr>
          <p:nvPr/>
        </p:nvSpPr>
        <p:spPr bwMode="auto">
          <a:xfrm>
            <a:off x="1371600" y="5943600"/>
            <a:ext cx="73914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pc="200" dirty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C</a:t>
            </a:r>
            <a:r>
              <a:rPr lang="en-US" altLang="en-US" sz="20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AHAM Rate Available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3 Days Pre &amp; Post Conference </a:t>
            </a:r>
          </a:p>
        </p:txBody>
      </p:sp>
      <p:sp>
        <p:nvSpPr>
          <p:cNvPr id="8197" name="Line 1048"/>
          <p:cNvSpPr>
            <a:spLocks noChangeShapeType="1"/>
          </p:cNvSpPr>
          <p:nvPr/>
        </p:nvSpPr>
        <p:spPr bwMode="auto">
          <a:xfrm flipV="1">
            <a:off x="457200" y="304800"/>
            <a:ext cx="0" cy="480060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1049"/>
          <p:cNvSpPr>
            <a:spLocks noChangeShapeType="1"/>
          </p:cNvSpPr>
          <p:nvPr/>
        </p:nvSpPr>
        <p:spPr bwMode="auto">
          <a:xfrm>
            <a:off x="1143000" y="5599981"/>
            <a:ext cx="7848600" cy="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10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21" y="4994813"/>
            <a:ext cx="1169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614" y="457200"/>
            <a:ext cx="3956050" cy="263976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2" name="Picture 8" descr="Image result for terranea resort activiti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9926" r="9639" b="10301"/>
          <a:stretch/>
        </p:blipFill>
        <p:spPr bwMode="auto">
          <a:xfrm>
            <a:off x="4004094" y="2630396"/>
            <a:ext cx="47244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88659"/>
      </p:ext>
    </p:extLst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7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8"/>
          <a:stretch/>
        </p:blipFill>
        <p:spPr bwMode="auto">
          <a:xfrm>
            <a:off x="1627187" y="609600"/>
            <a:ext cx="6749063" cy="47416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15" name="Text Box 29"/>
          <p:cNvSpPr txBox="1">
            <a:spLocks noChangeArrowheads="1"/>
          </p:cNvSpPr>
          <p:nvPr/>
        </p:nvSpPr>
        <p:spPr bwMode="auto">
          <a:xfrm>
            <a:off x="838200" y="5867400"/>
            <a:ext cx="78486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Discounted Golf Rates – Choose From 3 Courses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Links at </a:t>
            </a:r>
            <a:r>
              <a:rPr lang="en-US" altLang="en-US" sz="2000" spc="200" dirty="0" err="1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Terranea</a:t>
            </a:r>
            <a:r>
              <a:rPr lang="en-US" altLang="en-US" sz="20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,  Trump National, and Los Verdes CC</a:t>
            </a:r>
          </a:p>
        </p:txBody>
      </p:sp>
      <p:sp>
        <p:nvSpPr>
          <p:cNvPr id="19461" name="Line 32"/>
          <p:cNvSpPr>
            <a:spLocks noChangeShapeType="1"/>
          </p:cNvSpPr>
          <p:nvPr/>
        </p:nvSpPr>
        <p:spPr bwMode="auto">
          <a:xfrm flipV="1">
            <a:off x="457200" y="304800"/>
            <a:ext cx="0" cy="541020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33"/>
          <p:cNvSpPr>
            <a:spLocks noChangeShapeType="1"/>
          </p:cNvSpPr>
          <p:nvPr/>
        </p:nvSpPr>
        <p:spPr bwMode="auto">
          <a:xfrm>
            <a:off x="381001" y="5562600"/>
            <a:ext cx="8001000" cy="7620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103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013975"/>
            <a:ext cx="1169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787" y="688976"/>
            <a:ext cx="6882469" cy="50260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3" name="Line 1037"/>
          <p:cNvSpPr>
            <a:spLocks noChangeShapeType="1"/>
          </p:cNvSpPr>
          <p:nvPr/>
        </p:nvSpPr>
        <p:spPr bwMode="auto">
          <a:xfrm flipV="1">
            <a:off x="685800" y="401668"/>
            <a:ext cx="0" cy="480060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Line 1038"/>
          <p:cNvSpPr>
            <a:spLocks noChangeShapeType="1"/>
          </p:cNvSpPr>
          <p:nvPr/>
        </p:nvSpPr>
        <p:spPr bwMode="auto">
          <a:xfrm>
            <a:off x="1066800" y="5943600"/>
            <a:ext cx="7848600" cy="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5" name="Picture 103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163" y="5202268"/>
            <a:ext cx="1169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3581400" y="6172200"/>
            <a:ext cx="5257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Beautiful Hiking Trails</a:t>
            </a:r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468080"/>
            <a:ext cx="6940550" cy="382887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1" name="Line 7"/>
          <p:cNvSpPr>
            <a:spLocks noChangeShapeType="1"/>
          </p:cNvSpPr>
          <p:nvPr/>
        </p:nvSpPr>
        <p:spPr bwMode="auto">
          <a:xfrm flipV="1">
            <a:off x="685800" y="304800"/>
            <a:ext cx="0" cy="480060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>
            <a:off x="914400" y="5791200"/>
            <a:ext cx="7848600" cy="0"/>
          </a:xfrm>
          <a:prstGeom prst="line">
            <a:avLst/>
          </a:prstGeom>
          <a:noFill/>
          <a:ln w="9525">
            <a:solidFill>
              <a:srgbClr val="DBC78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3" name="Picture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13" y="5105400"/>
            <a:ext cx="1169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45"/>
          <p:cNvSpPr txBox="1">
            <a:spLocks noChangeArrowheads="1"/>
          </p:cNvSpPr>
          <p:nvPr/>
        </p:nvSpPr>
        <p:spPr bwMode="auto">
          <a:xfrm>
            <a:off x="1371600" y="5943600"/>
            <a:ext cx="73914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pc="200" dirty="0" smtClean="0">
                <a:solidFill>
                  <a:srgbClr val="DBC78D"/>
                </a:solidFill>
                <a:latin typeface="Hiroshige Book" pitchFamily="18" charset="0"/>
                <a:cs typeface="Arial" panose="020B0604020202020204" pitchFamily="34" charset="0"/>
              </a:rPr>
              <a:t>Reconnect with Old Friends, Make New Friends, Beautiful Grounds, Great Memories</a:t>
            </a:r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124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8"/>
          <p:cNvSpPr txBox="1">
            <a:spLocks noChangeArrowheads="1"/>
          </p:cNvSpPr>
          <p:nvPr/>
        </p:nvSpPr>
        <p:spPr bwMode="auto">
          <a:xfrm>
            <a:off x="3733800" y="3048000"/>
            <a:ext cx="4876800" cy="36471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200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100 </a:t>
            </a:r>
            <a:r>
              <a:rPr lang="en-US" altLang="en-US" sz="2200" spc="200" dirty="0" err="1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Terranea</a:t>
            </a:r>
            <a:r>
              <a:rPr lang="en-US" altLang="en-US" sz="2200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 Way</a:t>
            </a:r>
          </a:p>
          <a:p>
            <a:pPr lvl="1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200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Rancho Palos Verdes, California </a:t>
            </a:r>
            <a:r>
              <a:rPr lang="en-US" altLang="en-US" sz="2200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90275</a:t>
            </a:r>
            <a:endParaRPr lang="en-US" altLang="en-US" sz="2200" spc="200" dirty="0" smtClean="0">
              <a:solidFill>
                <a:srgbClr val="DBC78D"/>
              </a:solidFill>
              <a:latin typeface="Hiroshige Book" pitchFamily="18" charset="0"/>
              <a:cs typeface="Times New Roman" panose="02020603050405020304" pitchFamily="18" charset="0"/>
            </a:endParaRPr>
          </a:p>
          <a:p>
            <a:pPr lvl="1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200" b="1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(866) 547-3066</a:t>
            </a:r>
          </a:p>
          <a:p>
            <a:pPr lvl="1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200" b="1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b="1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310) </a:t>
            </a:r>
            <a:r>
              <a:rPr lang="en-US" altLang="en-US" sz="2200" b="1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265-2270</a:t>
            </a:r>
          </a:p>
          <a:p>
            <a:pPr lvl="1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200" b="1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Reservation </a:t>
            </a:r>
            <a:r>
              <a:rPr lang="en-US" altLang="en-US" sz="2200" b="1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Can Be Made Via Phone or Online</a:t>
            </a:r>
          </a:p>
          <a:p>
            <a:pPr lvl="1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200" spc="200" dirty="0" smtClean="0">
                <a:solidFill>
                  <a:srgbClr val="DBC78D"/>
                </a:solidFill>
                <a:latin typeface="Hiroshige Book" pitchFamily="18" charset="0"/>
                <a:cs typeface="Times New Roman" panose="02020603050405020304" pitchFamily="18" charset="0"/>
              </a:rPr>
              <a:t>www.terranea.com</a:t>
            </a:r>
          </a:p>
        </p:txBody>
      </p:sp>
      <p:pic>
        <p:nvPicPr>
          <p:cNvPr id="5" name="Picture 4" descr="cid:_1_066EE884066EE2C00074158588257B9F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38400" y="5334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8970</TotalTime>
  <Words>108</Words>
  <Application>Microsoft Office PowerPoint</Application>
  <PresentationFormat>On-screen Show (4:3)</PresentationFormat>
  <Paragraphs>25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Hiroshige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 Hotels</dc:creator>
  <cp:lastModifiedBy>Lena Watts</cp:lastModifiedBy>
  <cp:revision>351</cp:revision>
  <dcterms:created xsi:type="dcterms:W3CDTF">2002-09-10T17:37:13Z</dcterms:created>
  <dcterms:modified xsi:type="dcterms:W3CDTF">2016-09-14T03:50:07Z</dcterms:modified>
</cp:coreProperties>
</file>