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256" r:id="rId2"/>
    <p:sldId id="262" r:id="rId3"/>
    <p:sldId id="257" r:id="rId4"/>
    <p:sldId id="261" r:id="rId5"/>
    <p:sldId id="260" r:id="rId6"/>
    <p:sldId id="263" r:id="rId7"/>
    <p:sldId id="264" r:id="rId8"/>
    <p:sldId id="265" r:id="rId9"/>
    <p:sldId id="266" r:id="rId10"/>
    <p:sldId id="267"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65" d="100"/>
          <a:sy n="65" d="100"/>
        </p:scale>
        <p:origin x="1306"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3A7424-AB13-464A-9DC9-9B111D787DC7}" type="doc">
      <dgm:prSet loTypeId="urn:microsoft.com/office/officeart/2009/3/layout/BlockDescendingList" loCatId="list" qsTypeId="urn:microsoft.com/office/officeart/2005/8/quickstyle/simple1" qsCatId="simple" csTypeId="urn:microsoft.com/office/officeart/2005/8/colors/accent1_3" csCatId="accent1" phldr="1"/>
      <dgm:spPr/>
      <dgm:t>
        <a:bodyPr/>
        <a:lstStyle/>
        <a:p>
          <a:endParaRPr lang="en-US"/>
        </a:p>
      </dgm:t>
    </dgm:pt>
    <dgm:pt modelId="{FA2D9550-8EE0-4EF4-89A3-617411ADAC5D}">
      <dgm:prSet phldrT="[Text]"/>
      <dgm:spPr/>
      <dgm:t>
        <a:bodyPr/>
        <a:lstStyle/>
        <a:p>
          <a:r>
            <a:rPr lang="en-US" dirty="0"/>
            <a:t>Care Centers</a:t>
          </a:r>
        </a:p>
      </dgm:t>
    </dgm:pt>
    <dgm:pt modelId="{FB21482C-3AB9-4E79-BC7B-224CB57306CE}" type="parTrans" cxnId="{232DD59E-A27D-42EE-99AE-C81CE2ABA2D8}">
      <dgm:prSet/>
      <dgm:spPr/>
      <dgm:t>
        <a:bodyPr/>
        <a:lstStyle/>
        <a:p>
          <a:endParaRPr lang="en-US"/>
        </a:p>
      </dgm:t>
    </dgm:pt>
    <dgm:pt modelId="{F8772E54-577E-40FF-93FF-043608BF745F}" type="sibTrans" cxnId="{232DD59E-A27D-42EE-99AE-C81CE2ABA2D8}">
      <dgm:prSet/>
      <dgm:spPr/>
      <dgm:t>
        <a:bodyPr/>
        <a:lstStyle/>
        <a:p>
          <a:endParaRPr lang="en-US"/>
        </a:p>
      </dgm:t>
    </dgm:pt>
    <dgm:pt modelId="{287C311C-3859-481B-9302-EFCB6551DBE8}">
      <dgm:prSet phldrT="[Text]"/>
      <dgm:spPr/>
      <dgm:t>
        <a:bodyPr/>
        <a:lstStyle/>
        <a:p>
          <a:r>
            <a:rPr lang="en-US" dirty="0"/>
            <a:t>24 Acute Care Facilities</a:t>
          </a:r>
        </a:p>
      </dgm:t>
    </dgm:pt>
    <dgm:pt modelId="{35F739B1-27E0-4E43-8CFC-88D003732237}" type="parTrans" cxnId="{68D0CD70-7EDD-4AC9-A64E-ACADC76C5BC2}">
      <dgm:prSet/>
      <dgm:spPr/>
      <dgm:t>
        <a:bodyPr/>
        <a:lstStyle/>
        <a:p>
          <a:endParaRPr lang="en-US"/>
        </a:p>
      </dgm:t>
    </dgm:pt>
    <dgm:pt modelId="{4C3A9C73-3741-4EFE-AF25-D5D9657730A8}" type="sibTrans" cxnId="{68D0CD70-7EDD-4AC9-A64E-ACADC76C5BC2}">
      <dgm:prSet/>
      <dgm:spPr/>
      <dgm:t>
        <a:bodyPr/>
        <a:lstStyle/>
        <a:p>
          <a:endParaRPr lang="en-US"/>
        </a:p>
      </dgm:t>
    </dgm:pt>
    <dgm:pt modelId="{FB377487-E0C7-49B1-9C47-47A932711981}">
      <dgm:prSet phldrT="[Text]"/>
      <dgm:spPr/>
      <dgm:t>
        <a:bodyPr/>
        <a:lstStyle/>
        <a:p>
          <a:r>
            <a:rPr lang="en-US" dirty="0"/>
            <a:t>Employees</a:t>
          </a:r>
        </a:p>
      </dgm:t>
    </dgm:pt>
    <dgm:pt modelId="{F0915379-88FE-461D-B695-527A303209F8}" type="parTrans" cxnId="{71D43F88-E5DD-4BE7-9E14-6AAA523A3A27}">
      <dgm:prSet/>
      <dgm:spPr/>
      <dgm:t>
        <a:bodyPr/>
        <a:lstStyle/>
        <a:p>
          <a:endParaRPr lang="en-US"/>
        </a:p>
      </dgm:t>
    </dgm:pt>
    <dgm:pt modelId="{21EE81BA-92C7-4A5B-8AFF-D296C02A1C19}" type="sibTrans" cxnId="{71D43F88-E5DD-4BE7-9E14-6AAA523A3A27}">
      <dgm:prSet/>
      <dgm:spPr/>
      <dgm:t>
        <a:bodyPr/>
        <a:lstStyle/>
        <a:p>
          <a:endParaRPr lang="en-US"/>
        </a:p>
      </dgm:t>
    </dgm:pt>
    <dgm:pt modelId="{8EE79257-BAE8-4268-AB75-E2EAD8AC6805}">
      <dgm:prSet phldrT="[Text]"/>
      <dgm:spPr/>
      <dgm:t>
        <a:bodyPr/>
        <a:lstStyle/>
        <a:p>
          <a:r>
            <a:rPr lang="en-US" dirty="0"/>
            <a:t>53,000 Total Employees</a:t>
          </a:r>
        </a:p>
      </dgm:t>
    </dgm:pt>
    <dgm:pt modelId="{40A122BF-BB42-4792-842A-4ADB7E287483}" type="parTrans" cxnId="{515BB817-AB9F-4AFC-A4A2-D0752F4A5A53}">
      <dgm:prSet/>
      <dgm:spPr/>
      <dgm:t>
        <a:bodyPr/>
        <a:lstStyle/>
        <a:p>
          <a:endParaRPr lang="en-US"/>
        </a:p>
      </dgm:t>
    </dgm:pt>
    <dgm:pt modelId="{657C64F1-8CA5-4AB3-B51C-F2F6067CEE1B}" type="sibTrans" cxnId="{515BB817-AB9F-4AFC-A4A2-D0752F4A5A53}">
      <dgm:prSet/>
      <dgm:spPr/>
      <dgm:t>
        <a:bodyPr/>
        <a:lstStyle/>
        <a:p>
          <a:endParaRPr lang="en-US"/>
        </a:p>
      </dgm:t>
    </dgm:pt>
    <dgm:pt modelId="{AB509311-296A-4ED1-97EA-023DA9E00B49}">
      <dgm:prSet phldrT="[Text]"/>
      <dgm:spPr/>
      <dgm:t>
        <a:bodyPr/>
        <a:lstStyle/>
        <a:p>
          <a:r>
            <a:rPr lang="en-US" dirty="0"/>
            <a:t>1,872 Revenue Cycle Employees</a:t>
          </a:r>
        </a:p>
      </dgm:t>
    </dgm:pt>
    <dgm:pt modelId="{0639377F-31D1-4D89-8533-A22881F1C981}" type="parTrans" cxnId="{1E662821-858B-4F67-BC2C-6C4FCE678640}">
      <dgm:prSet/>
      <dgm:spPr/>
      <dgm:t>
        <a:bodyPr/>
        <a:lstStyle/>
        <a:p>
          <a:endParaRPr lang="en-US"/>
        </a:p>
      </dgm:t>
    </dgm:pt>
    <dgm:pt modelId="{86F827D9-9AC6-46C0-BAC5-DE3ACD0AF1F4}" type="sibTrans" cxnId="{1E662821-858B-4F67-BC2C-6C4FCE678640}">
      <dgm:prSet/>
      <dgm:spPr/>
      <dgm:t>
        <a:bodyPr/>
        <a:lstStyle/>
        <a:p>
          <a:endParaRPr lang="en-US"/>
        </a:p>
      </dgm:t>
    </dgm:pt>
    <dgm:pt modelId="{D557E052-D038-4196-96E1-B84F69B165B9}">
      <dgm:prSet phldrT="[Text]"/>
      <dgm:spPr/>
      <dgm:t>
        <a:bodyPr/>
        <a:lstStyle/>
        <a:p>
          <a:r>
            <a:rPr lang="en-US" dirty="0"/>
            <a:t>Patient Access Applications</a:t>
          </a:r>
        </a:p>
      </dgm:t>
    </dgm:pt>
    <dgm:pt modelId="{E3FDE942-CA9D-4E4E-B770-574A72FB3ECA}" type="parTrans" cxnId="{822E394F-BC25-41D7-B7C6-FD114124B9BD}">
      <dgm:prSet/>
      <dgm:spPr/>
      <dgm:t>
        <a:bodyPr/>
        <a:lstStyle/>
        <a:p>
          <a:endParaRPr lang="en-US"/>
        </a:p>
      </dgm:t>
    </dgm:pt>
    <dgm:pt modelId="{A8A2124C-8BF2-4497-B253-C8AB797108B6}" type="sibTrans" cxnId="{822E394F-BC25-41D7-B7C6-FD114124B9BD}">
      <dgm:prSet/>
      <dgm:spPr/>
      <dgm:t>
        <a:bodyPr/>
        <a:lstStyle/>
        <a:p>
          <a:endParaRPr lang="en-US"/>
        </a:p>
      </dgm:t>
    </dgm:pt>
    <dgm:pt modelId="{FE63F010-809E-4B69-8067-8C24BE20CA95}">
      <dgm:prSet phldrT="[Text]"/>
      <dgm:spPr/>
      <dgm:t>
        <a:bodyPr/>
        <a:lstStyle/>
        <a:p>
          <a:r>
            <a:rPr lang="en-US" dirty="0"/>
            <a:t>868,837 ER Visits per year</a:t>
          </a:r>
        </a:p>
      </dgm:t>
    </dgm:pt>
    <dgm:pt modelId="{D09CFB0F-1039-4F9D-B89E-E0A39E655E1E}" type="parTrans" cxnId="{CBE57E57-3AE3-42F5-9CEF-77BA8C27EDAA}">
      <dgm:prSet/>
      <dgm:spPr/>
      <dgm:t>
        <a:bodyPr/>
        <a:lstStyle/>
        <a:p>
          <a:endParaRPr lang="en-US"/>
        </a:p>
      </dgm:t>
    </dgm:pt>
    <dgm:pt modelId="{D9ED63E5-2785-423A-A3ED-D2E7660C9B2A}" type="sibTrans" cxnId="{CBE57E57-3AE3-42F5-9CEF-77BA8C27EDAA}">
      <dgm:prSet/>
      <dgm:spPr/>
      <dgm:t>
        <a:bodyPr/>
        <a:lstStyle/>
        <a:p>
          <a:endParaRPr lang="en-US"/>
        </a:p>
      </dgm:t>
    </dgm:pt>
    <dgm:pt modelId="{69F635FE-40F1-4D4C-A1C5-BCC3AF43A7FB}">
      <dgm:prSet phldrT="[Text]"/>
      <dgm:spPr/>
      <dgm:t>
        <a:bodyPr/>
        <a:lstStyle/>
        <a:p>
          <a:r>
            <a:rPr lang="en-US" dirty="0"/>
            <a:t>31,780 Births per year</a:t>
          </a:r>
        </a:p>
      </dgm:t>
    </dgm:pt>
    <dgm:pt modelId="{31859D7B-F620-42F7-AD3A-D69C4FF32431}" type="parTrans" cxnId="{475D4E92-FB41-4709-BF44-4503A1955604}">
      <dgm:prSet/>
      <dgm:spPr/>
      <dgm:t>
        <a:bodyPr/>
        <a:lstStyle/>
        <a:p>
          <a:endParaRPr lang="en-US"/>
        </a:p>
      </dgm:t>
    </dgm:pt>
    <dgm:pt modelId="{993BDBEC-D0A6-4B9A-A224-BD7BB6299479}" type="sibTrans" cxnId="{475D4E92-FB41-4709-BF44-4503A1955604}">
      <dgm:prSet/>
      <dgm:spPr/>
      <dgm:t>
        <a:bodyPr/>
        <a:lstStyle/>
        <a:p>
          <a:endParaRPr lang="en-US"/>
        </a:p>
      </dgm:t>
    </dgm:pt>
    <dgm:pt modelId="{717041FF-CE62-4C33-973A-3610A722A0DD}">
      <dgm:prSet phldrT="[Text]"/>
      <dgm:spPr/>
      <dgm:t>
        <a:bodyPr/>
        <a:lstStyle/>
        <a:p>
          <a:endParaRPr lang="en-US" dirty="0"/>
        </a:p>
      </dgm:t>
    </dgm:pt>
    <dgm:pt modelId="{D57A1601-7DDA-4098-9587-D7C80947CA1B}" type="parTrans" cxnId="{37DEE9CA-01B4-4924-9582-2FF6028B74B6}">
      <dgm:prSet/>
      <dgm:spPr/>
      <dgm:t>
        <a:bodyPr/>
        <a:lstStyle/>
        <a:p>
          <a:endParaRPr lang="en-US"/>
        </a:p>
      </dgm:t>
    </dgm:pt>
    <dgm:pt modelId="{97D0000E-8DCA-4422-91A8-357C57AD69F1}" type="sibTrans" cxnId="{37DEE9CA-01B4-4924-9582-2FF6028B74B6}">
      <dgm:prSet/>
      <dgm:spPr/>
      <dgm:t>
        <a:bodyPr/>
        <a:lstStyle/>
        <a:p>
          <a:endParaRPr lang="en-US"/>
        </a:p>
      </dgm:t>
    </dgm:pt>
    <dgm:pt modelId="{372BB409-B437-45C4-9E6C-6CBBFCDECD73}">
      <dgm:prSet phldrT="[Text]"/>
      <dgm:spPr/>
      <dgm:t>
        <a:bodyPr/>
        <a:lstStyle/>
        <a:p>
          <a:endParaRPr lang="en-US" dirty="0"/>
        </a:p>
      </dgm:t>
    </dgm:pt>
    <dgm:pt modelId="{6D4A0046-399F-472B-8A12-42B9C5AFE22F}" type="parTrans" cxnId="{9D01A85C-B862-4FD8-BD11-6234EC978FD1}">
      <dgm:prSet/>
      <dgm:spPr/>
      <dgm:t>
        <a:bodyPr/>
        <a:lstStyle/>
        <a:p>
          <a:endParaRPr lang="en-US"/>
        </a:p>
      </dgm:t>
    </dgm:pt>
    <dgm:pt modelId="{497A658E-EE6E-4E01-9489-E4538B913D2C}" type="sibTrans" cxnId="{9D01A85C-B862-4FD8-BD11-6234EC978FD1}">
      <dgm:prSet/>
      <dgm:spPr/>
      <dgm:t>
        <a:bodyPr/>
        <a:lstStyle/>
        <a:p>
          <a:endParaRPr lang="en-US"/>
        </a:p>
      </dgm:t>
    </dgm:pt>
    <dgm:pt modelId="{E5AF92B6-B3AC-49B8-86A7-59647977E9F4}">
      <dgm:prSet phldrT="[Text]"/>
      <dgm:spPr/>
      <dgm:t>
        <a:bodyPr/>
        <a:lstStyle/>
        <a:p>
          <a:r>
            <a:rPr lang="en-US" dirty="0"/>
            <a:t>250,000 Claims Processed per Month</a:t>
          </a:r>
        </a:p>
      </dgm:t>
    </dgm:pt>
    <dgm:pt modelId="{A4A2309E-E1E8-4C20-9204-F608EE278164}" type="parTrans" cxnId="{CA619BAA-4A64-47B2-B70E-15DB727DC62D}">
      <dgm:prSet/>
      <dgm:spPr/>
      <dgm:t>
        <a:bodyPr/>
        <a:lstStyle/>
        <a:p>
          <a:endParaRPr lang="en-US"/>
        </a:p>
      </dgm:t>
    </dgm:pt>
    <dgm:pt modelId="{BAC40EA6-A85F-450D-AF95-978AB1FDCE77}" type="sibTrans" cxnId="{CA619BAA-4A64-47B2-B70E-15DB727DC62D}">
      <dgm:prSet/>
      <dgm:spPr/>
      <dgm:t>
        <a:bodyPr/>
        <a:lstStyle/>
        <a:p>
          <a:endParaRPr lang="en-US"/>
        </a:p>
      </dgm:t>
    </dgm:pt>
    <dgm:pt modelId="{8AAA4998-CBB5-4AA9-ADA4-398FCE49A214}">
      <dgm:prSet phldrT="[Text]"/>
      <dgm:spPr/>
      <dgm:t>
        <a:bodyPr/>
        <a:lstStyle/>
        <a:p>
          <a:r>
            <a:rPr lang="en-US" dirty="0"/>
            <a:t>995 Patient Access Employees</a:t>
          </a:r>
        </a:p>
        <a:p>
          <a:endParaRPr lang="en-US" dirty="0"/>
        </a:p>
        <a:p>
          <a:endParaRPr lang="en-US" dirty="0"/>
        </a:p>
        <a:p>
          <a:endParaRPr lang="en-US" dirty="0"/>
        </a:p>
      </dgm:t>
    </dgm:pt>
    <dgm:pt modelId="{32CEF09B-B6BF-42AA-8F50-F462DDA0B93A}" type="parTrans" cxnId="{CAE7ACAC-C605-4981-9A62-1FD71B18412F}">
      <dgm:prSet/>
      <dgm:spPr/>
      <dgm:t>
        <a:bodyPr/>
        <a:lstStyle/>
        <a:p>
          <a:endParaRPr lang="en-US"/>
        </a:p>
      </dgm:t>
    </dgm:pt>
    <dgm:pt modelId="{E160E7B2-BE2B-4339-9553-CAA533FDA511}" type="sibTrans" cxnId="{CAE7ACAC-C605-4981-9A62-1FD71B18412F}">
      <dgm:prSet/>
      <dgm:spPr/>
      <dgm:t>
        <a:bodyPr/>
        <a:lstStyle/>
        <a:p>
          <a:endParaRPr lang="en-US"/>
        </a:p>
      </dgm:t>
    </dgm:pt>
    <dgm:pt modelId="{C4E621BE-BB37-4A2F-9B9E-819B8AE7DB62}">
      <dgm:prSet phldrT="[Text]"/>
      <dgm:spPr/>
      <dgm:t>
        <a:bodyPr/>
        <a:lstStyle/>
        <a:p>
          <a:endParaRPr lang="en-US" dirty="0"/>
        </a:p>
      </dgm:t>
    </dgm:pt>
    <dgm:pt modelId="{13B722FD-31DE-446E-A667-62F41954336D}" type="parTrans" cxnId="{BE46F4DF-F7C1-4256-8816-6954A6514907}">
      <dgm:prSet/>
      <dgm:spPr/>
      <dgm:t>
        <a:bodyPr/>
        <a:lstStyle/>
        <a:p>
          <a:endParaRPr lang="en-US"/>
        </a:p>
      </dgm:t>
    </dgm:pt>
    <dgm:pt modelId="{5098A3FC-454C-462B-AFA5-B408A00AD852}" type="sibTrans" cxnId="{BE46F4DF-F7C1-4256-8816-6954A6514907}">
      <dgm:prSet/>
      <dgm:spPr/>
      <dgm:t>
        <a:bodyPr/>
        <a:lstStyle/>
        <a:p>
          <a:endParaRPr lang="en-US"/>
        </a:p>
      </dgm:t>
    </dgm:pt>
    <dgm:pt modelId="{274FD55E-3E5D-4BFC-A139-093C299467BF}">
      <dgm:prSet phldrT="[Text]"/>
      <dgm:spPr/>
      <dgm:t>
        <a:bodyPr/>
        <a:lstStyle/>
        <a:p>
          <a:endParaRPr lang="en-US" dirty="0"/>
        </a:p>
      </dgm:t>
    </dgm:pt>
    <dgm:pt modelId="{DA66F45D-CF59-4E00-9050-D2DFC767FE02}" type="parTrans" cxnId="{58F6926B-7D25-45F0-B2BF-6277052C4AD8}">
      <dgm:prSet/>
      <dgm:spPr/>
      <dgm:t>
        <a:bodyPr/>
        <a:lstStyle/>
        <a:p>
          <a:endParaRPr lang="en-US"/>
        </a:p>
      </dgm:t>
    </dgm:pt>
    <dgm:pt modelId="{76D5B084-8BAD-421E-AEA2-D5689083A1ED}" type="sibTrans" cxnId="{58F6926B-7D25-45F0-B2BF-6277052C4AD8}">
      <dgm:prSet/>
      <dgm:spPr/>
      <dgm:t>
        <a:bodyPr/>
        <a:lstStyle/>
        <a:p>
          <a:endParaRPr lang="en-US"/>
        </a:p>
      </dgm:t>
    </dgm:pt>
    <dgm:pt modelId="{279E2AA7-A415-49B2-ADFF-E10B41D753EB}">
      <dgm:prSet phldrT="[Text]"/>
      <dgm:spPr/>
      <dgm:t>
        <a:bodyPr/>
        <a:lstStyle/>
        <a:p>
          <a:r>
            <a:rPr lang="en-US" dirty="0"/>
            <a:t>PaymentSafe</a:t>
          </a:r>
        </a:p>
      </dgm:t>
    </dgm:pt>
    <dgm:pt modelId="{A2391951-A275-4296-AF55-10FBA6BC5FA3}" type="parTrans" cxnId="{01929CA2-7BD0-4093-A73C-54633A71797B}">
      <dgm:prSet/>
      <dgm:spPr/>
      <dgm:t>
        <a:bodyPr/>
        <a:lstStyle/>
        <a:p>
          <a:endParaRPr lang="en-US"/>
        </a:p>
      </dgm:t>
    </dgm:pt>
    <dgm:pt modelId="{FE1B8731-E43E-4092-B269-37E46E3C7901}" type="sibTrans" cxnId="{01929CA2-7BD0-4093-A73C-54633A71797B}">
      <dgm:prSet/>
      <dgm:spPr/>
      <dgm:t>
        <a:bodyPr/>
        <a:lstStyle/>
        <a:p>
          <a:endParaRPr lang="en-US"/>
        </a:p>
      </dgm:t>
    </dgm:pt>
    <dgm:pt modelId="{9E784F3E-8BD2-4F7E-BA8D-88955F9707C1}">
      <dgm:prSet phldrT="[Text]"/>
      <dgm:spPr/>
      <dgm:t>
        <a:bodyPr/>
        <a:lstStyle/>
        <a:p>
          <a:r>
            <a:rPr lang="en-US" dirty="0"/>
            <a:t>RQA</a:t>
          </a:r>
        </a:p>
      </dgm:t>
    </dgm:pt>
    <dgm:pt modelId="{5B6C4BAB-1E31-4DB4-A26E-F90E4A835261}" type="parTrans" cxnId="{1CBCEFED-9255-4825-88FA-581260D39D16}">
      <dgm:prSet/>
      <dgm:spPr/>
      <dgm:t>
        <a:bodyPr/>
        <a:lstStyle/>
        <a:p>
          <a:endParaRPr lang="en-US"/>
        </a:p>
      </dgm:t>
    </dgm:pt>
    <dgm:pt modelId="{8BD84C70-9CD3-4208-A1FC-B08848A163F4}" type="sibTrans" cxnId="{1CBCEFED-9255-4825-88FA-581260D39D16}">
      <dgm:prSet/>
      <dgm:spPr/>
      <dgm:t>
        <a:bodyPr/>
        <a:lstStyle/>
        <a:p>
          <a:endParaRPr lang="en-US"/>
        </a:p>
      </dgm:t>
    </dgm:pt>
    <dgm:pt modelId="{E298EC76-B37F-4C03-8E47-3B6715040D70}">
      <dgm:prSet phldrT="[Text]"/>
      <dgm:spPr/>
      <dgm:t>
        <a:bodyPr/>
        <a:lstStyle/>
        <a:p>
          <a:endParaRPr lang="en-US" dirty="0"/>
        </a:p>
      </dgm:t>
    </dgm:pt>
    <dgm:pt modelId="{B98F646D-3513-42F7-89A6-66E0B43D3363}" type="parTrans" cxnId="{924E3552-CA54-4AC2-AD7C-29BDFAF7A4C8}">
      <dgm:prSet/>
      <dgm:spPr/>
      <dgm:t>
        <a:bodyPr/>
        <a:lstStyle/>
        <a:p>
          <a:endParaRPr lang="en-US"/>
        </a:p>
      </dgm:t>
    </dgm:pt>
    <dgm:pt modelId="{784A183C-DDA2-452A-97D5-B4EF66D303D6}" type="sibTrans" cxnId="{924E3552-CA54-4AC2-AD7C-29BDFAF7A4C8}">
      <dgm:prSet/>
      <dgm:spPr/>
      <dgm:t>
        <a:bodyPr/>
        <a:lstStyle/>
        <a:p>
          <a:endParaRPr lang="en-US"/>
        </a:p>
      </dgm:t>
    </dgm:pt>
    <dgm:pt modelId="{1591A540-3320-44C7-BAF1-3235B61CBF6D}">
      <dgm:prSet phldrT="[Text]"/>
      <dgm:spPr/>
      <dgm:t>
        <a:bodyPr/>
        <a:lstStyle/>
        <a:p>
          <a:endParaRPr lang="en-US" dirty="0"/>
        </a:p>
      </dgm:t>
    </dgm:pt>
    <dgm:pt modelId="{3631CC10-86A8-49E7-8B65-D8B33CAFC677}" type="parTrans" cxnId="{83FACC4A-EA15-40B7-9F09-3B8FD1A41ACE}">
      <dgm:prSet/>
      <dgm:spPr/>
      <dgm:t>
        <a:bodyPr/>
        <a:lstStyle/>
        <a:p>
          <a:endParaRPr lang="en-US"/>
        </a:p>
      </dgm:t>
    </dgm:pt>
    <dgm:pt modelId="{645DEB0E-D9BA-4D7D-A002-7EE71DA34D63}" type="sibTrans" cxnId="{83FACC4A-EA15-40B7-9F09-3B8FD1A41ACE}">
      <dgm:prSet/>
      <dgm:spPr/>
      <dgm:t>
        <a:bodyPr/>
        <a:lstStyle/>
        <a:p>
          <a:endParaRPr lang="en-US"/>
        </a:p>
      </dgm:t>
    </dgm:pt>
    <dgm:pt modelId="{D95E0E54-6A95-4BDC-9753-AAF6C73758D1}">
      <dgm:prSet phldrT="[Text]"/>
      <dgm:spPr/>
      <dgm:t>
        <a:bodyPr/>
        <a:lstStyle/>
        <a:p>
          <a:endParaRPr lang="en-US" dirty="0"/>
        </a:p>
      </dgm:t>
    </dgm:pt>
    <dgm:pt modelId="{EB8628B1-3ADF-4093-8294-0596B84AB664}" type="parTrans" cxnId="{7EF9BE09-DA8C-4A51-9213-DB9D1556AEE1}">
      <dgm:prSet/>
      <dgm:spPr/>
      <dgm:t>
        <a:bodyPr/>
        <a:lstStyle/>
        <a:p>
          <a:endParaRPr lang="en-US"/>
        </a:p>
      </dgm:t>
    </dgm:pt>
    <dgm:pt modelId="{5A3E3D25-8BBB-4CD7-926F-4BFBA97BF725}" type="sibTrans" cxnId="{7EF9BE09-DA8C-4A51-9213-DB9D1556AEE1}">
      <dgm:prSet/>
      <dgm:spPr/>
      <dgm:t>
        <a:bodyPr/>
        <a:lstStyle/>
        <a:p>
          <a:endParaRPr lang="en-US"/>
        </a:p>
      </dgm:t>
    </dgm:pt>
    <dgm:pt modelId="{C5CF9B0A-797F-4757-A9B2-50B3C0DAF38F}">
      <dgm:prSet phldrT="[Text]"/>
      <dgm:spPr/>
      <dgm:t>
        <a:bodyPr/>
        <a:lstStyle/>
        <a:p>
          <a:r>
            <a:rPr lang="en-US" dirty="0"/>
            <a:t>FAS</a:t>
          </a:r>
        </a:p>
      </dgm:t>
    </dgm:pt>
    <dgm:pt modelId="{FCE937CA-AC30-44D8-B79F-05622D76A117}" type="parTrans" cxnId="{FD9079DF-A65F-496F-AF4F-A37B70BDE96E}">
      <dgm:prSet/>
      <dgm:spPr/>
      <dgm:t>
        <a:bodyPr/>
        <a:lstStyle/>
        <a:p>
          <a:endParaRPr lang="en-US"/>
        </a:p>
      </dgm:t>
    </dgm:pt>
    <dgm:pt modelId="{C1AAB025-1461-40F7-B6EC-79FBDF8ED729}" type="sibTrans" cxnId="{FD9079DF-A65F-496F-AF4F-A37B70BDE96E}">
      <dgm:prSet/>
      <dgm:spPr/>
      <dgm:t>
        <a:bodyPr/>
        <a:lstStyle/>
        <a:p>
          <a:endParaRPr lang="en-US"/>
        </a:p>
      </dgm:t>
    </dgm:pt>
    <dgm:pt modelId="{FA938311-CE12-4508-9584-F36D37540C60}">
      <dgm:prSet phldrT="[Text]"/>
      <dgm:spPr/>
      <dgm:t>
        <a:bodyPr/>
        <a:lstStyle/>
        <a:p>
          <a:r>
            <a:rPr lang="en-US" dirty="0"/>
            <a:t>PPE</a:t>
          </a:r>
        </a:p>
      </dgm:t>
    </dgm:pt>
    <dgm:pt modelId="{8EC76D01-5DCB-4B5E-8209-D48D57CD340A}" type="parTrans" cxnId="{0C19C0A1-D4F3-43F8-B756-AD3B9F6F8744}">
      <dgm:prSet/>
      <dgm:spPr/>
      <dgm:t>
        <a:bodyPr/>
        <a:lstStyle/>
        <a:p>
          <a:endParaRPr lang="en-US"/>
        </a:p>
      </dgm:t>
    </dgm:pt>
    <dgm:pt modelId="{3221BC9A-C669-4FF5-A72E-CA9C9F0D2873}" type="sibTrans" cxnId="{0C19C0A1-D4F3-43F8-B756-AD3B9F6F8744}">
      <dgm:prSet/>
      <dgm:spPr/>
      <dgm:t>
        <a:bodyPr/>
        <a:lstStyle/>
        <a:p>
          <a:endParaRPr lang="en-US"/>
        </a:p>
      </dgm:t>
    </dgm:pt>
    <dgm:pt modelId="{67524EDE-242D-4B4F-9BC5-667D160A66FE}">
      <dgm:prSet phldrT="[Text]"/>
      <dgm:spPr/>
      <dgm:t>
        <a:bodyPr/>
        <a:lstStyle/>
        <a:p>
          <a:r>
            <a:rPr lang="en-US" dirty="0"/>
            <a:t>eCareNEXT</a:t>
          </a:r>
        </a:p>
      </dgm:t>
    </dgm:pt>
    <dgm:pt modelId="{02AD4613-126E-4BBD-B0A1-99A171D28668}" type="parTrans" cxnId="{55076553-7AB1-4C3A-8576-3249E9BC8545}">
      <dgm:prSet/>
      <dgm:spPr/>
      <dgm:t>
        <a:bodyPr/>
        <a:lstStyle/>
        <a:p>
          <a:endParaRPr lang="en-US"/>
        </a:p>
      </dgm:t>
    </dgm:pt>
    <dgm:pt modelId="{30A7C5BD-086D-40D2-B2A3-25CF945B0822}" type="sibTrans" cxnId="{55076553-7AB1-4C3A-8576-3249E9BC8545}">
      <dgm:prSet/>
      <dgm:spPr/>
      <dgm:t>
        <a:bodyPr/>
        <a:lstStyle/>
        <a:p>
          <a:endParaRPr lang="en-US"/>
        </a:p>
      </dgm:t>
    </dgm:pt>
    <dgm:pt modelId="{D03C48A2-60EC-484B-9750-5F9537F317B7}">
      <dgm:prSet phldrT="[Text]"/>
      <dgm:spPr/>
      <dgm:t>
        <a:bodyPr/>
        <a:lstStyle/>
        <a:p>
          <a:r>
            <a:rPr lang="en-US" dirty="0"/>
            <a:t>Sutter EHR </a:t>
          </a:r>
        </a:p>
      </dgm:t>
    </dgm:pt>
    <dgm:pt modelId="{616EE874-D0BA-4C2A-A54E-13748EC0A8E3}" type="sibTrans" cxnId="{37476582-05FF-4268-AD8E-CA07FCFE8C13}">
      <dgm:prSet/>
      <dgm:spPr/>
      <dgm:t>
        <a:bodyPr/>
        <a:lstStyle/>
        <a:p>
          <a:endParaRPr lang="en-US"/>
        </a:p>
      </dgm:t>
    </dgm:pt>
    <dgm:pt modelId="{C33DBB64-DD3B-42F9-B5F7-D90A577F12D1}" type="parTrans" cxnId="{37476582-05FF-4268-AD8E-CA07FCFE8C13}">
      <dgm:prSet/>
      <dgm:spPr/>
      <dgm:t>
        <a:bodyPr/>
        <a:lstStyle/>
        <a:p>
          <a:endParaRPr lang="en-US"/>
        </a:p>
      </dgm:t>
    </dgm:pt>
    <dgm:pt modelId="{2FB34C3D-F35B-4D01-BEA7-1C96567F65A7}">
      <dgm:prSet phldrT="[Text]"/>
      <dgm:spPr/>
      <dgm:t>
        <a:bodyPr/>
        <a:lstStyle/>
        <a:p>
          <a:r>
            <a:rPr lang="en-US" dirty="0"/>
            <a:t>RTE</a:t>
          </a:r>
        </a:p>
      </dgm:t>
    </dgm:pt>
    <dgm:pt modelId="{FE6B5B42-89E0-40EA-9239-9BE2951342AC}" type="parTrans" cxnId="{5A6FD83F-D4F8-455E-836C-236B397570C3}">
      <dgm:prSet/>
      <dgm:spPr/>
      <dgm:t>
        <a:bodyPr/>
        <a:lstStyle/>
        <a:p>
          <a:endParaRPr lang="en-US"/>
        </a:p>
      </dgm:t>
    </dgm:pt>
    <dgm:pt modelId="{A22EF22F-3907-47AE-AC5B-373F8D3B272D}" type="sibTrans" cxnId="{5A6FD83F-D4F8-455E-836C-236B397570C3}">
      <dgm:prSet/>
      <dgm:spPr/>
      <dgm:t>
        <a:bodyPr/>
        <a:lstStyle/>
        <a:p>
          <a:endParaRPr lang="en-US"/>
        </a:p>
      </dgm:t>
    </dgm:pt>
    <dgm:pt modelId="{0CEC36FD-9102-414C-824C-57734A160287}">
      <dgm:prSet phldrT="[Text]"/>
      <dgm:spPr/>
      <dgm:t>
        <a:bodyPr/>
        <a:lstStyle/>
        <a:p>
          <a:endParaRPr lang="en-US" dirty="0"/>
        </a:p>
      </dgm:t>
    </dgm:pt>
    <dgm:pt modelId="{386E8889-9B34-41C7-8174-7C5512A1D260}" type="parTrans" cxnId="{579CBA15-8ADB-4E94-A01D-13A59F02B2CF}">
      <dgm:prSet/>
      <dgm:spPr/>
      <dgm:t>
        <a:bodyPr/>
        <a:lstStyle/>
        <a:p>
          <a:endParaRPr lang="en-US"/>
        </a:p>
      </dgm:t>
    </dgm:pt>
    <dgm:pt modelId="{C5C73FFB-6E04-45FF-B2D8-018B8C8F6AFF}" type="sibTrans" cxnId="{579CBA15-8ADB-4E94-A01D-13A59F02B2CF}">
      <dgm:prSet/>
      <dgm:spPr/>
      <dgm:t>
        <a:bodyPr/>
        <a:lstStyle/>
        <a:p>
          <a:endParaRPr lang="en-US"/>
        </a:p>
      </dgm:t>
    </dgm:pt>
    <dgm:pt modelId="{37843ED4-44B3-41F8-BA94-3D235799372C}">
      <dgm:prSet phldrT="[Text]"/>
      <dgm:spPr/>
      <dgm:t>
        <a:bodyPr/>
        <a:lstStyle/>
        <a:p>
          <a:r>
            <a:rPr lang="en-US" dirty="0"/>
            <a:t>“Bolt-on” Applications</a:t>
          </a:r>
        </a:p>
      </dgm:t>
    </dgm:pt>
    <dgm:pt modelId="{DE07B4B2-0BF9-4894-BA49-3E28CFF0F4A3}" type="parTrans" cxnId="{312E9241-A3F8-4DA3-B5C4-DBEDE80A5D8D}">
      <dgm:prSet/>
      <dgm:spPr/>
      <dgm:t>
        <a:bodyPr/>
        <a:lstStyle/>
        <a:p>
          <a:endParaRPr lang="en-US"/>
        </a:p>
      </dgm:t>
    </dgm:pt>
    <dgm:pt modelId="{3620F5A6-B8E9-4FE7-9495-1E161BB5370A}" type="sibTrans" cxnId="{312E9241-A3F8-4DA3-B5C4-DBEDE80A5D8D}">
      <dgm:prSet/>
      <dgm:spPr/>
      <dgm:t>
        <a:bodyPr/>
        <a:lstStyle/>
        <a:p>
          <a:endParaRPr lang="en-US"/>
        </a:p>
      </dgm:t>
    </dgm:pt>
    <dgm:pt modelId="{57EAB7ED-B11A-4FFE-9FEF-7DD9AA55BA61}" type="pres">
      <dgm:prSet presAssocID="{2C3A7424-AB13-464A-9DC9-9B111D787DC7}" presName="Name0" presStyleCnt="0">
        <dgm:presLayoutVars>
          <dgm:chMax val="7"/>
          <dgm:chPref val="7"/>
          <dgm:dir/>
          <dgm:animLvl val="lvl"/>
        </dgm:presLayoutVars>
      </dgm:prSet>
      <dgm:spPr/>
    </dgm:pt>
    <dgm:pt modelId="{13FAABFC-1F18-426D-AE5E-8B15FFCF5181}" type="pres">
      <dgm:prSet presAssocID="{FA2D9550-8EE0-4EF4-89A3-617411ADAC5D}" presName="parentText_1" presStyleLbl="node1" presStyleIdx="0" presStyleCnt="3">
        <dgm:presLayoutVars>
          <dgm:chMax val="1"/>
          <dgm:chPref val="1"/>
          <dgm:bulletEnabled val="1"/>
        </dgm:presLayoutVars>
      </dgm:prSet>
      <dgm:spPr/>
    </dgm:pt>
    <dgm:pt modelId="{2977BF79-2D59-475C-BDDF-F497D82847A1}" type="pres">
      <dgm:prSet presAssocID="{FA2D9550-8EE0-4EF4-89A3-617411ADAC5D}" presName="childText_1" presStyleLbl="node1" presStyleIdx="0" presStyleCnt="3">
        <dgm:presLayoutVars>
          <dgm:chMax val="0"/>
          <dgm:chPref val="0"/>
          <dgm:bulletEnabled val="1"/>
        </dgm:presLayoutVars>
      </dgm:prSet>
      <dgm:spPr/>
    </dgm:pt>
    <dgm:pt modelId="{5C2A20E6-77A3-4413-B95D-8D417648B35B}" type="pres">
      <dgm:prSet presAssocID="{FA2D9550-8EE0-4EF4-89A3-617411ADAC5D}" presName="accentShape_1" presStyleCnt="0"/>
      <dgm:spPr/>
    </dgm:pt>
    <dgm:pt modelId="{7A9C1AD0-B99A-4D98-BE85-ABCD0E262697}" type="pres">
      <dgm:prSet presAssocID="{FA2D9550-8EE0-4EF4-89A3-617411ADAC5D}" presName="imageRepeatNode" presStyleLbl="node1" presStyleIdx="0" presStyleCnt="3"/>
      <dgm:spPr/>
    </dgm:pt>
    <dgm:pt modelId="{43EBCA83-6840-4FAD-A92E-94E2F8F0B4C3}" type="pres">
      <dgm:prSet presAssocID="{FB377487-E0C7-49B1-9C47-47A932711981}" presName="parentText_2" presStyleLbl="node1" presStyleIdx="0" presStyleCnt="3">
        <dgm:presLayoutVars>
          <dgm:chMax val="1"/>
          <dgm:chPref val="1"/>
          <dgm:bulletEnabled val="1"/>
        </dgm:presLayoutVars>
      </dgm:prSet>
      <dgm:spPr/>
    </dgm:pt>
    <dgm:pt modelId="{1208AFB3-B04D-44CB-A151-589D2F19A8C7}" type="pres">
      <dgm:prSet presAssocID="{FB377487-E0C7-49B1-9C47-47A932711981}" presName="childText_2" presStyleLbl="node2" presStyleIdx="0" presStyleCnt="0">
        <dgm:presLayoutVars>
          <dgm:chMax val="0"/>
          <dgm:chPref val="0"/>
          <dgm:bulletEnabled val="1"/>
        </dgm:presLayoutVars>
      </dgm:prSet>
      <dgm:spPr/>
    </dgm:pt>
    <dgm:pt modelId="{26AC3417-B94F-438A-8531-BD4223774E85}" type="pres">
      <dgm:prSet presAssocID="{FB377487-E0C7-49B1-9C47-47A932711981}" presName="accentShape_2" presStyleCnt="0"/>
      <dgm:spPr/>
    </dgm:pt>
    <dgm:pt modelId="{1CB4C62D-5103-4BE4-9722-FD5CEFC72D4F}" type="pres">
      <dgm:prSet presAssocID="{FB377487-E0C7-49B1-9C47-47A932711981}" presName="imageRepeatNode" presStyleLbl="node1" presStyleIdx="1" presStyleCnt="3"/>
      <dgm:spPr/>
    </dgm:pt>
    <dgm:pt modelId="{247899C7-7185-442D-810C-9C719FCD30B0}" type="pres">
      <dgm:prSet presAssocID="{D557E052-D038-4196-96E1-B84F69B165B9}" presName="parentText_3" presStyleLbl="node1" presStyleIdx="1" presStyleCnt="3">
        <dgm:presLayoutVars>
          <dgm:chMax val="1"/>
          <dgm:chPref val="1"/>
          <dgm:bulletEnabled val="1"/>
        </dgm:presLayoutVars>
      </dgm:prSet>
      <dgm:spPr/>
    </dgm:pt>
    <dgm:pt modelId="{7F385927-10AF-4081-A1E1-3D3CA0CE327B}" type="pres">
      <dgm:prSet presAssocID="{D557E052-D038-4196-96E1-B84F69B165B9}" presName="childText_3" presStyleLbl="node2" presStyleIdx="0" presStyleCnt="0">
        <dgm:presLayoutVars>
          <dgm:chMax val="0"/>
          <dgm:chPref val="0"/>
          <dgm:bulletEnabled val="1"/>
        </dgm:presLayoutVars>
      </dgm:prSet>
      <dgm:spPr/>
    </dgm:pt>
    <dgm:pt modelId="{4B0C7373-4D2D-4D5D-980B-2BB91F1248CF}" type="pres">
      <dgm:prSet presAssocID="{D557E052-D038-4196-96E1-B84F69B165B9}" presName="accentShape_3" presStyleCnt="0"/>
      <dgm:spPr/>
    </dgm:pt>
    <dgm:pt modelId="{6351EE83-DEC1-46F6-BBAF-0A2124EEE08C}" type="pres">
      <dgm:prSet presAssocID="{D557E052-D038-4196-96E1-B84F69B165B9}" presName="imageRepeatNode" presStyleLbl="node1" presStyleIdx="2" presStyleCnt="3"/>
      <dgm:spPr/>
    </dgm:pt>
  </dgm:ptLst>
  <dgm:cxnLst>
    <dgm:cxn modelId="{CB3A2303-55E1-4B7F-88B0-AB608DE26693}" type="presOf" srcId="{FE63F010-809E-4B69-8067-8C24BE20CA95}" destId="{2977BF79-2D59-475C-BDDF-F497D82847A1}" srcOrd="0" destOrd="2" presId="urn:microsoft.com/office/officeart/2009/3/layout/BlockDescendingList"/>
    <dgm:cxn modelId="{7EF9BE09-DA8C-4A51-9213-DB9D1556AEE1}" srcId="{FA2D9550-8EE0-4EF4-89A3-617411ADAC5D}" destId="{D95E0E54-6A95-4BDC-9753-AAF6C73758D1}" srcOrd="5" destOrd="0" parTransId="{EB8628B1-3ADF-4093-8294-0596B84AB664}" sibTransId="{5A3E3D25-8BBB-4CD7-926F-4BFBA97BF725}"/>
    <dgm:cxn modelId="{579CBA15-8ADB-4E94-A01D-13A59F02B2CF}" srcId="{D03C48A2-60EC-484B-9750-5F9537F317B7}" destId="{0CEC36FD-9102-414C-824C-57734A160287}" srcOrd="0" destOrd="0" parTransId="{386E8889-9B34-41C7-8174-7C5512A1D260}" sibTransId="{C5C73FFB-6E04-45FF-B2D8-018B8C8F6AFF}"/>
    <dgm:cxn modelId="{515BB817-AB9F-4AFC-A4A2-D0752F4A5A53}" srcId="{FB377487-E0C7-49B1-9C47-47A932711981}" destId="{8EE79257-BAE8-4268-AB75-E2EAD8AC6805}" srcOrd="0" destOrd="0" parTransId="{40A122BF-BB42-4792-842A-4ADB7E287483}" sibTransId="{657C64F1-8CA5-4AB3-B51C-F2F6067CEE1B}"/>
    <dgm:cxn modelId="{1E662821-858B-4F67-BC2C-6C4FCE678640}" srcId="{C4E621BE-BB37-4A2F-9B9E-819B8AE7DB62}" destId="{AB509311-296A-4ED1-97EA-023DA9E00B49}" srcOrd="0" destOrd="0" parTransId="{0639377F-31D1-4D89-8533-A22881F1C981}" sibTransId="{86F827D9-9AC6-46C0-BAC5-DE3ACD0AF1F4}"/>
    <dgm:cxn modelId="{6D29D62D-6E95-47FC-BE8A-55A128BFDE1D}" type="presOf" srcId="{D03C48A2-60EC-484B-9750-5F9537F317B7}" destId="{7F385927-10AF-4081-A1E1-3D3CA0CE327B}" srcOrd="0" destOrd="0" presId="urn:microsoft.com/office/officeart/2009/3/layout/BlockDescendingList"/>
    <dgm:cxn modelId="{93699931-E8E3-49E3-83E2-2631EBEBD0EA}" type="presOf" srcId="{E5AF92B6-B3AC-49B8-86A7-59647977E9F4}" destId="{2977BF79-2D59-475C-BDDF-F497D82847A1}" srcOrd="0" destOrd="6" presId="urn:microsoft.com/office/officeart/2009/3/layout/BlockDescendingList"/>
    <dgm:cxn modelId="{D2BBD836-F23B-44C6-A314-FFA79DA3CC43}" type="presOf" srcId="{2C3A7424-AB13-464A-9DC9-9B111D787DC7}" destId="{57EAB7ED-B11A-4FFE-9FEF-7DD9AA55BA61}" srcOrd="0" destOrd="0" presId="urn:microsoft.com/office/officeart/2009/3/layout/BlockDescendingList"/>
    <dgm:cxn modelId="{70EDFB37-43AE-420B-9F2B-86673CB6B138}" type="presOf" srcId="{8EE79257-BAE8-4268-AB75-E2EAD8AC6805}" destId="{1208AFB3-B04D-44CB-A151-589D2F19A8C7}" srcOrd="0" destOrd="0" presId="urn:microsoft.com/office/officeart/2009/3/layout/BlockDescendingList"/>
    <dgm:cxn modelId="{A5EAE63C-EC6F-478A-8917-F321C877020C}" type="presOf" srcId="{9E784F3E-8BD2-4F7E-BA8D-88955F9707C1}" destId="{7F385927-10AF-4081-A1E1-3D3CA0CE327B}" srcOrd="0" destOrd="7" presId="urn:microsoft.com/office/officeart/2009/3/layout/BlockDescendingList"/>
    <dgm:cxn modelId="{C82EE03D-681D-42DD-836D-68EDF4F55B4F}" type="presOf" srcId="{C5CF9B0A-797F-4757-A9B2-50B3C0DAF38F}" destId="{7F385927-10AF-4081-A1E1-3D3CA0CE327B}" srcOrd="0" destOrd="8" presId="urn:microsoft.com/office/officeart/2009/3/layout/BlockDescendingList"/>
    <dgm:cxn modelId="{5A6FD83F-D4F8-455E-836C-236B397570C3}" srcId="{37843ED4-44B3-41F8-BA94-3D235799372C}" destId="{2FB34C3D-F35B-4D01-BEA7-1C96567F65A7}" srcOrd="1" destOrd="0" parTransId="{FE6B5B42-89E0-40EA-9239-9BE2951342AC}" sibTransId="{A22EF22F-3907-47AE-AC5B-373F8D3B272D}"/>
    <dgm:cxn modelId="{9D01A85C-B862-4FD8-BD11-6234EC978FD1}" srcId="{FA2D9550-8EE0-4EF4-89A3-617411ADAC5D}" destId="{372BB409-B437-45C4-9E6C-6CBBFCDECD73}" srcOrd="3" destOrd="0" parTransId="{6D4A0046-399F-472B-8A12-42B9C5AFE22F}" sibTransId="{497A658E-EE6E-4E01-9489-E4538B913D2C}"/>
    <dgm:cxn modelId="{BF2CA55F-3197-45BD-B8C9-1E25772F46D7}" type="presOf" srcId="{E298EC76-B37F-4C03-8E47-3B6715040D70}" destId="{7F385927-10AF-4081-A1E1-3D3CA0CE327B}" srcOrd="0" destOrd="10" presId="urn:microsoft.com/office/officeart/2009/3/layout/BlockDescendingList"/>
    <dgm:cxn modelId="{312E9241-A3F8-4DA3-B5C4-DBEDE80A5D8D}" srcId="{D557E052-D038-4196-96E1-B84F69B165B9}" destId="{37843ED4-44B3-41F8-BA94-3D235799372C}" srcOrd="1" destOrd="0" parTransId="{DE07B4B2-0BF9-4894-BA49-3E28CFF0F4A3}" sibTransId="{3620F5A6-B8E9-4FE7-9495-1E161BB5370A}"/>
    <dgm:cxn modelId="{83FACC4A-EA15-40B7-9F09-3B8FD1A41ACE}" srcId="{D557E052-D038-4196-96E1-B84F69B165B9}" destId="{1591A540-3320-44C7-BAF1-3235B61CBF6D}" srcOrd="2" destOrd="0" parTransId="{3631CC10-86A8-49E7-8B65-D8B33CAFC677}" sibTransId="{645DEB0E-D9BA-4D7D-A002-7EE71DA34D63}"/>
    <dgm:cxn modelId="{58F6926B-7D25-45F0-B2BF-6277052C4AD8}" srcId="{FB377487-E0C7-49B1-9C47-47A932711981}" destId="{274FD55E-3E5D-4BFC-A139-093C299467BF}" srcOrd="2" destOrd="0" parTransId="{DA66F45D-CF59-4E00-9050-D2DFC767FE02}" sibTransId="{76D5B084-8BAD-421E-AEA2-D5689083A1ED}"/>
    <dgm:cxn modelId="{5F61F26B-32BC-443B-B985-F0B59CD33BAC}" type="presOf" srcId="{FB377487-E0C7-49B1-9C47-47A932711981}" destId="{1CB4C62D-5103-4BE4-9722-FD5CEFC72D4F}" srcOrd="1" destOrd="0" presId="urn:microsoft.com/office/officeart/2009/3/layout/BlockDescendingList"/>
    <dgm:cxn modelId="{822E394F-BC25-41D7-B7C6-FD114124B9BD}" srcId="{2C3A7424-AB13-464A-9DC9-9B111D787DC7}" destId="{D557E052-D038-4196-96E1-B84F69B165B9}" srcOrd="2" destOrd="0" parTransId="{E3FDE942-CA9D-4E4E-B770-574A72FB3ECA}" sibTransId="{A8A2124C-8BF2-4497-B253-C8AB797108B6}"/>
    <dgm:cxn modelId="{5BE1734F-71AA-43C3-9E29-34435E67C290}" type="presOf" srcId="{C4E621BE-BB37-4A2F-9B9E-819B8AE7DB62}" destId="{1208AFB3-B04D-44CB-A151-589D2F19A8C7}" srcOrd="0" destOrd="1" presId="urn:microsoft.com/office/officeart/2009/3/layout/BlockDescendingList"/>
    <dgm:cxn modelId="{68D0CD70-7EDD-4AC9-A64E-ACADC76C5BC2}" srcId="{FA2D9550-8EE0-4EF4-89A3-617411ADAC5D}" destId="{287C311C-3859-481B-9302-EFCB6551DBE8}" srcOrd="0" destOrd="0" parTransId="{35F739B1-27E0-4E43-8CFC-88D003732237}" sibTransId="{4C3A9C73-3741-4EFE-AF25-D5D9657730A8}"/>
    <dgm:cxn modelId="{924E3552-CA54-4AC2-AD7C-29BDFAF7A4C8}" srcId="{1591A540-3320-44C7-BAF1-3235B61CBF6D}" destId="{E298EC76-B37F-4C03-8E47-3B6715040D70}" srcOrd="0" destOrd="0" parTransId="{B98F646D-3513-42F7-89A6-66E0B43D3363}" sibTransId="{784A183C-DDA2-452A-97D5-B4EF66D303D6}"/>
    <dgm:cxn modelId="{3BEAE752-BB6A-48BF-8940-6752356146D2}" type="presOf" srcId="{274FD55E-3E5D-4BFC-A139-093C299467BF}" destId="{1208AFB3-B04D-44CB-A151-589D2F19A8C7}" srcOrd="0" destOrd="3" presId="urn:microsoft.com/office/officeart/2009/3/layout/BlockDescendingList"/>
    <dgm:cxn modelId="{55076553-7AB1-4C3A-8576-3249E9BC8545}" srcId="{37843ED4-44B3-41F8-BA94-3D235799372C}" destId="{67524EDE-242D-4B4F-9BC5-667D160A66FE}" srcOrd="0" destOrd="0" parTransId="{02AD4613-126E-4BBD-B0A1-99A171D28668}" sibTransId="{30A7C5BD-086D-40D2-B2A3-25CF945B0822}"/>
    <dgm:cxn modelId="{65DBF274-0F25-4B71-8281-2CD627C5C5D6}" type="presOf" srcId="{FA2D9550-8EE0-4EF4-89A3-617411ADAC5D}" destId="{7A9C1AD0-B99A-4D98-BE85-ABCD0E262697}" srcOrd="1" destOrd="0" presId="urn:microsoft.com/office/officeart/2009/3/layout/BlockDescendingList"/>
    <dgm:cxn modelId="{CBE57E57-3AE3-42F5-9CEF-77BA8C27EDAA}" srcId="{FA2D9550-8EE0-4EF4-89A3-617411ADAC5D}" destId="{FE63F010-809E-4B69-8067-8C24BE20CA95}" srcOrd="2" destOrd="0" parTransId="{D09CFB0F-1039-4F9D-B89E-E0A39E655E1E}" sibTransId="{D9ED63E5-2785-423A-A3ED-D2E7660C9B2A}"/>
    <dgm:cxn modelId="{52518658-437A-463D-9EB5-E2A218CC1D56}" type="presOf" srcId="{67524EDE-242D-4B4F-9BC5-667D160A66FE}" destId="{7F385927-10AF-4081-A1E1-3D3CA0CE327B}" srcOrd="0" destOrd="3" presId="urn:microsoft.com/office/officeart/2009/3/layout/BlockDescendingList"/>
    <dgm:cxn modelId="{EE8C3F5A-8EE3-4603-8997-9DE96999D3F2}" type="presOf" srcId="{37843ED4-44B3-41F8-BA94-3D235799372C}" destId="{7F385927-10AF-4081-A1E1-3D3CA0CE327B}" srcOrd="0" destOrd="2" presId="urn:microsoft.com/office/officeart/2009/3/layout/BlockDescendingList"/>
    <dgm:cxn modelId="{D070167B-B4D7-4DB9-B31B-B2FFD2DDCD3E}" type="presOf" srcId="{717041FF-CE62-4C33-973A-3610A722A0DD}" destId="{2977BF79-2D59-475C-BDDF-F497D82847A1}" srcOrd="0" destOrd="1" presId="urn:microsoft.com/office/officeart/2009/3/layout/BlockDescendingList"/>
    <dgm:cxn modelId="{BD5E207C-1E2C-4DBA-BD2E-C9DB6BC67244}" type="presOf" srcId="{D95E0E54-6A95-4BDC-9753-AAF6C73758D1}" destId="{2977BF79-2D59-475C-BDDF-F497D82847A1}" srcOrd="0" destOrd="5" presId="urn:microsoft.com/office/officeart/2009/3/layout/BlockDescendingList"/>
    <dgm:cxn modelId="{37476582-05FF-4268-AD8E-CA07FCFE8C13}" srcId="{D557E052-D038-4196-96E1-B84F69B165B9}" destId="{D03C48A2-60EC-484B-9750-5F9537F317B7}" srcOrd="0" destOrd="0" parTransId="{C33DBB64-DD3B-42F9-B5F7-D90A577F12D1}" sibTransId="{616EE874-D0BA-4C2A-A54E-13748EC0A8E3}"/>
    <dgm:cxn modelId="{34878286-F0C8-4423-BEA8-505DE70103A0}" type="presOf" srcId="{D557E052-D038-4196-96E1-B84F69B165B9}" destId="{247899C7-7185-442D-810C-9C719FCD30B0}" srcOrd="0" destOrd="0" presId="urn:microsoft.com/office/officeart/2009/3/layout/BlockDescendingList"/>
    <dgm:cxn modelId="{71D43F88-E5DD-4BE7-9E14-6AAA523A3A27}" srcId="{2C3A7424-AB13-464A-9DC9-9B111D787DC7}" destId="{FB377487-E0C7-49B1-9C47-47A932711981}" srcOrd="1" destOrd="0" parTransId="{F0915379-88FE-461D-B695-527A303209F8}" sibTransId="{21EE81BA-92C7-4A5B-8AFF-D296C02A1C19}"/>
    <dgm:cxn modelId="{F286CB8A-0D1B-435B-9274-76420FA27857}" type="presOf" srcId="{FA938311-CE12-4508-9584-F36D37540C60}" destId="{7F385927-10AF-4081-A1E1-3D3CA0CE327B}" srcOrd="0" destOrd="5" presId="urn:microsoft.com/office/officeart/2009/3/layout/BlockDescendingList"/>
    <dgm:cxn modelId="{475D4E92-FB41-4709-BF44-4503A1955604}" srcId="{FA2D9550-8EE0-4EF4-89A3-617411ADAC5D}" destId="{69F635FE-40F1-4D4C-A1C5-BCC3AF43A7FB}" srcOrd="4" destOrd="0" parTransId="{31859D7B-F620-42F7-AD3A-D69C4FF32431}" sibTransId="{993BDBEC-D0A6-4B9A-A224-BD7BB6299479}"/>
    <dgm:cxn modelId="{11E7229C-5EDA-40E8-A3FE-A6CC2D9F7B66}" type="presOf" srcId="{D557E052-D038-4196-96E1-B84F69B165B9}" destId="{6351EE83-DEC1-46F6-BBAF-0A2124EEE08C}" srcOrd="1" destOrd="0" presId="urn:microsoft.com/office/officeart/2009/3/layout/BlockDescendingList"/>
    <dgm:cxn modelId="{91A44E9D-DAAD-46B4-A32C-7B1354A1F024}" type="presOf" srcId="{69F635FE-40F1-4D4C-A1C5-BCC3AF43A7FB}" destId="{2977BF79-2D59-475C-BDDF-F497D82847A1}" srcOrd="0" destOrd="4" presId="urn:microsoft.com/office/officeart/2009/3/layout/BlockDescendingList"/>
    <dgm:cxn modelId="{232DD59E-A27D-42EE-99AE-C81CE2ABA2D8}" srcId="{2C3A7424-AB13-464A-9DC9-9B111D787DC7}" destId="{FA2D9550-8EE0-4EF4-89A3-617411ADAC5D}" srcOrd="0" destOrd="0" parTransId="{FB21482C-3AB9-4E79-BC7B-224CB57306CE}" sibTransId="{F8772E54-577E-40FF-93FF-043608BF745F}"/>
    <dgm:cxn modelId="{0C19C0A1-D4F3-43F8-B756-AD3B9F6F8744}" srcId="{37843ED4-44B3-41F8-BA94-3D235799372C}" destId="{FA938311-CE12-4508-9584-F36D37540C60}" srcOrd="2" destOrd="0" parTransId="{8EC76D01-5DCB-4B5E-8209-D48D57CD340A}" sibTransId="{3221BC9A-C669-4FF5-A72E-CA9C9F0D2873}"/>
    <dgm:cxn modelId="{01929CA2-7BD0-4093-A73C-54633A71797B}" srcId="{37843ED4-44B3-41F8-BA94-3D235799372C}" destId="{279E2AA7-A415-49B2-ADFF-E10B41D753EB}" srcOrd="3" destOrd="0" parTransId="{A2391951-A275-4296-AF55-10FBA6BC5FA3}" sibTransId="{FE1B8731-E43E-4092-B269-37E46E3C7901}"/>
    <dgm:cxn modelId="{CA619BAA-4A64-47B2-B70E-15DB727DC62D}" srcId="{FA2D9550-8EE0-4EF4-89A3-617411ADAC5D}" destId="{E5AF92B6-B3AC-49B8-86A7-59647977E9F4}" srcOrd="6" destOrd="0" parTransId="{A4A2309E-E1E8-4C20-9204-F608EE278164}" sibTransId="{BAC40EA6-A85F-450D-AF95-978AB1FDCE77}"/>
    <dgm:cxn modelId="{CAE7ACAC-C605-4981-9A62-1FD71B18412F}" srcId="{274FD55E-3E5D-4BFC-A139-093C299467BF}" destId="{8AAA4998-CBB5-4AA9-ADA4-398FCE49A214}" srcOrd="0" destOrd="0" parTransId="{32CEF09B-B6BF-42AA-8F50-F462DDA0B93A}" sibTransId="{E160E7B2-BE2B-4339-9553-CAA533FDA511}"/>
    <dgm:cxn modelId="{1077AAB6-9D37-4B77-9CD9-3B4EFCC593AF}" type="presOf" srcId="{372BB409-B437-45C4-9E6C-6CBBFCDECD73}" destId="{2977BF79-2D59-475C-BDDF-F497D82847A1}" srcOrd="0" destOrd="3" presId="urn:microsoft.com/office/officeart/2009/3/layout/BlockDescendingList"/>
    <dgm:cxn modelId="{2E28F7BE-5BAC-4658-8D98-401D976C6D0C}" type="presOf" srcId="{1591A540-3320-44C7-BAF1-3235B61CBF6D}" destId="{7F385927-10AF-4081-A1E1-3D3CA0CE327B}" srcOrd="0" destOrd="9" presId="urn:microsoft.com/office/officeart/2009/3/layout/BlockDescendingList"/>
    <dgm:cxn modelId="{C9E088C0-D93A-4F76-87A8-B59A7A518D75}" type="presOf" srcId="{AB509311-296A-4ED1-97EA-023DA9E00B49}" destId="{1208AFB3-B04D-44CB-A151-589D2F19A8C7}" srcOrd="0" destOrd="2" presId="urn:microsoft.com/office/officeart/2009/3/layout/BlockDescendingList"/>
    <dgm:cxn modelId="{37DEE9CA-01B4-4924-9582-2FF6028B74B6}" srcId="{FA2D9550-8EE0-4EF4-89A3-617411ADAC5D}" destId="{717041FF-CE62-4C33-973A-3610A722A0DD}" srcOrd="1" destOrd="0" parTransId="{D57A1601-7DDA-4098-9587-D7C80947CA1B}" sibTransId="{97D0000E-8DCA-4422-91A8-357C57AD69F1}"/>
    <dgm:cxn modelId="{A1FC4DDC-7B5A-4384-9E4D-B86CBC796792}" type="presOf" srcId="{FA2D9550-8EE0-4EF4-89A3-617411ADAC5D}" destId="{13FAABFC-1F18-426D-AE5E-8B15FFCF5181}" srcOrd="0" destOrd="0" presId="urn:microsoft.com/office/officeart/2009/3/layout/BlockDescendingList"/>
    <dgm:cxn modelId="{FD9079DF-A65F-496F-AF4F-A37B70BDE96E}" srcId="{37843ED4-44B3-41F8-BA94-3D235799372C}" destId="{C5CF9B0A-797F-4757-A9B2-50B3C0DAF38F}" srcOrd="5" destOrd="0" parTransId="{FCE937CA-AC30-44D8-B79F-05622D76A117}" sibTransId="{C1AAB025-1461-40F7-B6EC-79FBDF8ED729}"/>
    <dgm:cxn modelId="{BE46F4DF-F7C1-4256-8816-6954A6514907}" srcId="{FB377487-E0C7-49B1-9C47-47A932711981}" destId="{C4E621BE-BB37-4A2F-9B9E-819B8AE7DB62}" srcOrd="1" destOrd="0" parTransId="{13B722FD-31DE-446E-A667-62F41954336D}" sibTransId="{5098A3FC-454C-462B-AFA5-B408A00AD852}"/>
    <dgm:cxn modelId="{4F8E69E2-C985-44F9-A787-84DDFB5F9161}" type="presOf" srcId="{0CEC36FD-9102-414C-824C-57734A160287}" destId="{7F385927-10AF-4081-A1E1-3D3CA0CE327B}" srcOrd="0" destOrd="1" presId="urn:microsoft.com/office/officeart/2009/3/layout/BlockDescendingList"/>
    <dgm:cxn modelId="{6EFE9BE7-BB88-4A48-A2F2-3C39CEE7AE4B}" type="presOf" srcId="{8AAA4998-CBB5-4AA9-ADA4-398FCE49A214}" destId="{1208AFB3-B04D-44CB-A151-589D2F19A8C7}" srcOrd="0" destOrd="4" presId="urn:microsoft.com/office/officeart/2009/3/layout/BlockDescendingList"/>
    <dgm:cxn modelId="{BA5580ED-0305-4E78-85A6-1077F8F0D4B5}" type="presOf" srcId="{279E2AA7-A415-49B2-ADFF-E10B41D753EB}" destId="{7F385927-10AF-4081-A1E1-3D3CA0CE327B}" srcOrd="0" destOrd="6" presId="urn:microsoft.com/office/officeart/2009/3/layout/BlockDescendingList"/>
    <dgm:cxn modelId="{1CBCEFED-9255-4825-88FA-581260D39D16}" srcId="{37843ED4-44B3-41F8-BA94-3D235799372C}" destId="{9E784F3E-8BD2-4F7E-BA8D-88955F9707C1}" srcOrd="4" destOrd="0" parTransId="{5B6C4BAB-1E31-4DB4-A26E-F90E4A835261}" sibTransId="{8BD84C70-9CD3-4208-A1FC-B08848A163F4}"/>
    <dgm:cxn modelId="{E6AC79EF-E07A-4588-84B7-68EC78F65865}" type="presOf" srcId="{2FB34C3D-F35B-4D01-BEA7-1C96567F65A7}" destId="{7F385927-10AF-4081-A1E1-3D3CA0CE327B}" srcOrd="0" destOrd="4" presId="urn:microsoft.com/office/officeart/2009/3/layout/BlockDescendingList"/>
    <dgm:cxn modelId="{D98BDCF3-F9A5-4508-9F9D-6E999FB45038}" type="presOf" srcId="{287C311C-3859-481B-9302-EFCB6551DBE8}" destId="{2977BF79-2D59-475C-BDDF-F497D82847A1}" srcOrd="0" destOrd="0" presId="urn:microsoft.com/office/officeart/2009/3/layout/BlockDescendingList"/>
    <dgm:cxn modelId="{FB9D7AFB-6DDA-4440-A059-273DD68C74E3}" type="presOf" srcId="{FB377487-E0C7-49B1-9C47-47A932711981}" destId="{43EBCA83-6840-4FAD-A92E-94E2F8F0B4C3}" srcOrd="0" destOrd="0" presId="urn:microsoft.com/office/officeart/2009/3/layout/BlockDescendingList"/>
    <dgm:cxn modelId="{8527D345-A312-459E-B7FA-B9CBE7C75655}" type="presParOf" srcId="{57EAB7ED-B11A-4FFE-9FEF-7DD9AA55BA61}" destId="{13FAABFC-1F18-426D-AE5E-8B15FFCF5181}" srcOrd="0" destOrd="0" presId="urn:microsoft.com/office/officeart/2009/3/layout/BlockDescendingList"/>
    <dgm:cxn modelId="{8BBDAFCD-BAAF-4506-BEB8-E2C881DE643C}" type="presParOf" srcId="{57EAB7ED-B11A-4FFE-9FEF-7DD9AA55BA61}" destId="{2977BF79-2D59-475C-BDDF-F497D82847A1}" srcOrd="1" destOrd="0" presId="urn:microsoft.com/office/officeart/2009/3/layout/BlockDescendingList"/>
    <dgm:cxn modelId="{8A01FA97-4920-45DE-9763-CBD1EFEDCFC5}" type="presParOf" srcId="{57EAB7ED-B11A-4FFE-9FEF-7DD9AA55BA61}" destId="{5C2A20E6-77A3-4413-B95D-8D417648B35B}" srcOrd="2" destOrd="0" presId="urn:microsoft.com/office/officeart/2009/3/layout/BlockDescendingList"/>
    <dgm:cxn modelId="{D13F6ACF-7531-4203-A0FD-AFCC52B9D4C9}" type="presParOf" srcId="{5C2A20E6-77A3-4413-B95D-8D417648B35B}" destId="{7A9C1AD0-B99A-4D98-BE85-ABCD0E262697}" srcOrd="0" destOrd="0" presId="urn:microsoft.com/office/officeart/2009/3/layout/BlockDescendingList"/>
    <dgm:cxn modelId="{D59D90AF-FF27-45E9-ABA1-3376F00A27A9}" type="presParOf" srcId="{57EAB7ED-B11A-4FFE-9FEF-7DD9AA55BA61}" destId="{43EBCA83-6840-4FAD-A92E-94E2F8F0B4C3}" srcOrd="3" destOrd="0" presId="urn:microsoft.com/office/officeart/2009/3/layout/BlockDescendingList"/>
    <dgm:cxn modelId="{BD26ABB2-3BB7-4356-982F-FCB2C1ECF231}" type="presParOf" srcId="{57EAB7ED-B11A-4FFE-9FEF-7DD9AA55BA61}" destId="{1208AFB3-B04D-44CB-A151-589D2F19A8C7}" srcOrd="4" destOrd="0" presId="urn:microsoft.com/office/officeart/2009/3/layout/BlockDescendingList"/>
    <dgm:cxn modelId="{DD697A6F-71C0-4CEF-AFA0-7B348311E857}" type="presParOf" srcId="{57EAB7ED-B11A-4FFE-9FEF-7DD9AA55BA61}" destId="{26AC3417-B94F-438A-8531-BD4223774E85}" srcOrd="5" destOrd="0" presId="urn:microsoft.com/office/officeart/2009/3/layout/BlockDescendingList"/>
    <dgm:cxn modelId="{76EA7D4F-FC6B-4F7E-8E6A-915B44A53147}" type="presParOf" srcId="{26AC3417-B94F-438A-8531-BD4223774E85}" destId="{1CB4C62D-5103-4BE4-9722-FD5CEFC72D4F}" srcOrd="0" destOrd="0" presId="urn:microsoft.com/office/officeart/2009/3/layout/BlockDescendingList"/>
    <dgm:cxn modelId="{0B3DCD3B-0B05-47A9-B522-243F9DF7F5E0}" type="presParOf" srcId="{57EAB7ED-B11A-4FFE-9FEF-7DD9AA55BA61}" destId="{247899C7-7185-442D-810C-9C719FCD30B0}" srcOrd="6" destOrd="0" presId="urn:microsoft.com/office/officeart/2009/3/layout/BlockDescendingList"/>
    <dgm:cxn modelId="{1AD5643F-ACB9-45C9-B992-2B0A06C1DDB4}" type="presParOf" srcId="{57EAB7ED-B11A-4FFE-9FEF-7DD9AA55BA61}" destId="{7F385927-10AF-4081-A1E1-3D3CA0CE327B}" srcOrd="7" destOrd="0" presId="urn:microsoft.com/office/officeart/2009/3/layout/BlockDescendingList"/>
    <dgm:cxn modelId="{6602BC5C-1364-45ED-BC0C-FB15BF386E7A}" type="presParOf" srcId="{57EAB7ED-B11A-4FFE-9FEF-7DD9AA55BA61}" destId="{4B0C7373-4D2D-4D5D-980B-2BB91F1248CF}" srcOrd="8" destOrd="0" presId="urn:microsoft.com/office/officeart/2009/3/layout/BlockDescendingList"/>
    <dgm:cxn modelId="{1B1B0570-0FC1-424C-8D80-9B268F0B0DC8}" type="presParOf" srcId="{4B0C7373-4D2D-4D5D-980B-2BB91F1248CF}" destId="{6351EE83-DEC1-46F6-BBAF-0A2124EEE08C}" srcOrd="0" destOrd="0" presId="urn:microsoft.com/office/officeart/2009/3/layout/BlockDescending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51EE83-DEC1-46F6-BBAF-0A2124EEE08C}">
      <dsp:nvSpPr>
        <dsp:cNvPr id="0" name=""/>
        <dsp:cNvSpPr/>
      </dsp:nvSpPr>
      <dsp:spPr>
        <a:xfrm>
          <a:off x="4392559" y="912553"/>
          <a:ext cx="1463918" cy="2785200"/>
        </a:xfrm>
        <a:prstGeom prst="rect">
          <a:avLst/>
        </a:prstGeom>
        <a:solidFill>
          <a:schemeClr val="accent1">
            <a:shade val="80000"/>
            <a:hueOff val="0"/>
            <a:satOff val="-75001"/>
            <a:lumOff val="396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0" rIns="85725" bIns="19050" numCol="1" spcCol="1270" anchor="ctr" anchorCtr="0">
          <a:noAutofit/>
        </a:bodyPr>
        <a:lstStyle/>
        <a:p>
          <a:pPr marL="0" lvl="0" indent="0" algn="r" defTabSz="666750">
            <a:lnSpc>
              <a:spcPct val="90000"/>
            </a:lnSpc>
            <a:spcBef>
              <a:spcPct val="0"/>
            </a:spcBef>
            <a:spcAft>
              <a:spcPct val="35000"/>
            </a:spcAft>
            <a:buNone/>
          </a:pPr>
          <a:r>
            <a:rPr lang="en-US" sz="1500" kern="1200" dirty="0"/>
            <a:t>Patient Access Applications</a:t>
          </a:r>
        </a:p>
      </dsp:txBody>
      <dsp:txXfrm rot="16200000">
        <a:off x="4376680" y="1975584"/>
        <a:ext cx="2506680" cy="380618"/>
      </dsp:txXfrm>
    </dsp:sp>
    <dsp:sp modelId="{1CB4C62D-5103-4BE4-9722-FD5CEFC72D4F}">
      <dsp:nvSpPr>
        <dsp:cNvPr id="0" name=""/>
        <dsp:cNvSpPr/>
      </dsp:nvSpPr>
      <dsp:spPr>
        <a:xfrm>
          <a:off x="2797746" y="442720"/>
          <a:ext cx="1463918" cy="3253548"/>
        </a:xfrm>
        <a:prstGeom prst="rect">
          <a:avLst/>
        </a:prstGeom>
        <a:solidFill>
          <a:schemeClr val="accent1">
            <a:shade val="80000"/>
            <a:hueOff val="0"/>
            <a:satOff val="-37501"/>
            <a:lumOff val="1980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0" rIns="85725" bIns="19050" numCol="1" spcCol="1270" anchor="ctr" anchorCtr="0">
          <a:noAutofit/>
        </a:bodyPr>
        <a:lstStyle/>
        <a:p>
          <a:pPr marL="0" lvl="0" indent="0" algn="r" defTabSz="666750">
            <a:lnSpc>
              <a:spcPct val="90000"/>
            </a:lnSpc>
            <a:spcBef>
              <a:spcPct val="0"/>
            </a:spcBef>
            <a:spcAft>
              <a:spcPct val="35000"/>
            </a:spcAft>
            <a:buNone/>
          </a:pPr>
          <a:r>
            <a:rPr lang="en-US" sz="1500" kern="1200" dirty="0"/>
            <a:t>Employees</a:t>
          </a:r>
        </a:p>
      </dsp:txBody>
      <dsp:txXfrm rot="16200000">
        <a:off x="2571111" y="1716507"/>
        <a:ext cx="2928193" cy="380618"/>
      </dsp:txXfrm>
    </dsp:sp>
    <dsp:sp modelId="{7A9C1AD0-B99A-4D98-BE85-ABCD0E262697}">
      <dsp:nvSpPr>
        <dsp:cNvPr id="0" name=""/>
        <dsp:cNvSpPr/>
      </dsp:nvSpPr>
      <dsp:spPr>
        <a:xfrm>
          <a:off x="1198221" y="0"/>
          <a:ext cx="1463918" cy="3696268"/>
        </a:xfrm>
        <a:prstGeom prst="rect">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0" rIns="85725" bIns="19050" numCol="1" spcCol="1270" anchor="ctr" anchorCtr="0">
          <a:noAutofit/>
        </a:bodyPr>
        <a:lstStyle/>
        <a:p>
          <a:pPr marL="0" lvl="0" indent="0" algn="r" defTabSz="666750">
            <a:lnSpc>
              <a:spcPct val="90000"/>
            </a:lnSpc>
            <a:spcBef>
              <a:spcPct val="0"/>
            </a:spcBef>
            <a:spcAft>
              <a:spcPct val="35000"/>
            </a:spcAft>
            <a:buNone/>
          </a:pPr>
          <a:r>
            <a:rPr lang="en-US" sz="1500" kern="1200" dirty="0"/>
            <a:t>Care Centers</a:t>
          </a:r>
        </a:p>
      </dsp:txBody>
      <dsp:txXfrm rot="16200000">
        <a:off x="772362" y="1473011"/>
        <a:ext cx="3326641" cy="380618"/>
      </dsp:txXfrm>
    </dsp:sp>
    <dsp:sp modelId="{2977BF79-2D59-475C-BDDF-F497D82847A1}">
      <dsp:nvSpPr>
        <dsp:cNvPr id="0" name=""/>
        <dsp:cNvSpPr/>
      </dsp:nvSpPr>
      <dsp:spPr>
        <a:xfrm>
          <a:off x="1198221" y="0"/>
          <a:ext cx="1039382" cy="371409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24 Acute Care Facilities</a:t>
          </a:r>
        </a:p>
        <a:p>
          <a:pPr marL="0" lvl="0" indent="0" algn="l" defTabSz="577850">
            <a:lnSpc>
              <a:spcPct val="90000"/>
            </a:lnSpc>
            <a:spcBef>
              <a:spcPct val="0"/>
            </a:spcBef>
            <a:spcAft>
              <a:spcPct val="35000"/>
            </a:spcAft>
            <a:buNone/>
          </a:pPr>
          <a:endParaRPr lang="en-US" sz="1300" kern="1200" dirty="0"/>
        </a:p>
        <a:p>
          <a:pPr marL="0" lvl="0" indent="0" algn="l" defTabSz="577850">
            <a:lnSpc>
              <a:spcPct val="90000"/>
            </a:lnSpc>
            <a:spcBef>
              <a:spcPct val="0"/>
            </a:spcBef>
            <a:spcAft>
              <a:spcPct val="35000"/>
            </a:spcAft>
            <a:buNone/>
          </a:pPr>
          <a:r>
            <a:rPr lang="en-US" sz="1300" kern="1200" dirty="0"/>
            <a:t>868,837 ER Visits per year</a:t>
          </a:r>
        </a:p>
        <a:p>
          <a:pPr marL="0" lvl="0" indent="0" algn="l" defTabSz="577850">
            <a:lnSpc>
              <a:spcPct val="90000"/>
            </a:lnSpc>
            <a:spcBef>
              <a:spcPct val="0"/>
            </a:spcBef>
            <a:spcAft>
              <a:spcPct val="35000"/>
            </a:spcAft>
            <a:buNone/>
          </a:pPr>
          <a:endParaRPr lang="en-US" sz="1300" kern="1200" dirty="0"/>
        </a:p>
        <a:p>
          <a:pPr marL="0" lvl="0" indent="0" algn="l" defTabSz="577850">
            <a:lnSpc>
              <a:spcPct val="90000"/>
            </a:lnSpc>
            <a:spcBef>
              <a:spcPct val="0"/>
            </a:spcBef>
            <a:spcAft>
              <a:spcPct val="35000"/>
            </a:spcAft>
            <a:buNone/>
          </a:pPr>
          <a:r>
            <a:rPr lang="en-US" sz="1300" kern="1200" dirty="0"/>
            <a:t>31,780 Births per year</a:t>
          </a:r>
        </a:p>
        <a:p>
          <a:pPr marL="0" lvl="0" indent="0" algn="l" defTabSz="577850">
            <a:lnSpc>
              <a:spcPct val="90000"/>
            </a:lnSpc>
            <a:spcBef>
              <a:spcPct val="0"/>
            </a:spcBef>
            <a:spcAft>
              <a:spcPct val="35000"/>
            </a:spcAft>
            <a:buNone/>
          </a:pPr>
          <a:endParaRPr lang="en-US" sz="1300" kern="1200" dirty="0"/>
        </a:p>
        <a:p>
          <a:pPr marL="0" lvl="0" indent="0" algn="l" defTabSz="577850">
            <a:lnSpc>
              <a:spcPct val="90000"/>
            </a:lnSpc>
            <a:spcBef>
              <a:spcPct val="0"/>
            </a:spcBef>
            <a:spcAft>
              <a:spcPct val="35000"/>
            </a:spcAft>
            <a:buNone/>
          </a:pPr>
          <a:r>
            <a:rPr lang="en-US" sz="1300" kern="1200" dirty="0"/>
            <a:t>250,000 Claims Processed per Month</a:t>
          </a:r>
        </a:p>
      </dsp:txBody>
      <dsp:txXfrm>
        <a:off x="1198221" y="0"/>
        <a:ext cx="1039382" cy="3714096"/>
      </dsp:txXfrm>
    </dsp:sp>
    <dsp:sp modelId="{1208AFB3-B04D-44CB-A151-589D2F19A8C7}">
      <dsp:nvSpPr>
        <dsp:cNvPr id="0" name=""/>
        <dsp:cNvSpPr/>
      </dsp:nvSpPr>
      <dsp:spPr>
        <a:xfrm>
          <a:off x="2797746" y="442720"/>
          <a:ext cx="1039382" cy="32713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53,000 Total Employees</a:t>
          </a:r>
        </a:p>
        <a:p>
          <a:pPr marL="0" lvl="0" indent="0" algn="l" defTabSz="577850">
            <a:lnSpc>
              <a:spcPct val="90000"/>
            </a:lnSpc>
            <a:spcBef>
              <a:spcPct val="0"/>
            </a:spcBef>
            <a:spcAft>
              <a:spcPct val="35000"/>
            </a:spcAft>
            <a:buNone/>
          </a:pPr>
          <a:endParaRPr lang="en-US" sz="1300" kern="1200" dirty="0"/>
        </a:p>
        <a:p>
          <a:pPr marL="57150" lvl="1" indent="-57150" algn="l" defTabSz="444500">
            <a:lnSpc>
              <a:spcPct val="90000"/>
            </a:lnSpc>
            <a:spcBef>
              <a:spcPct val="0"/>
            </a:spcBef>
            <a:spcAft>
              <a:spcPct val="15000"/>
            </a:spcAft>
            <a:buChar char="•"/>
          </a:pPr>
          <a:r>
            <a:rPr lang="en-US" sz="1000" kern="1200" dirty="0"/>
            <a:t>1,872 Revenue Cycle Employees</a:t>
          </a:r>
        </a:p>
        <a:p>
          <a:pPr marL="0" lvl="0" indent="0" algn="l" defTabSz="577850">
            <a:lnSpc>
              <a:spcPct val="90000"/>
            </a:lnSpc>
            <a:spcBef>
              <a:spcPct val="0"/>
            </a:spcBef>
            <a:spcAft>
              <a:spcPct val="35000"/>
            </a:spcAft>
            <a:buNone/>
          </a:pPr>
          <a:endParaRPr lang="en-US" sz="1300" kern="1200" dirty="0"/>
        </a:p>
        <a:p>
          <a:pPr marL="57150" lvl="1" indent="-57150" algn="l" defTabSz="444500">
            <a:lnSpc>
              <a:spcPct val="90000"/>
            </a:lnSpc>
            <a:spcBef>
              <a:spcPct val="0"/>
            </a:spcBef>
            <a:spcAft>
              <a:spcPct val="15000"/>
            </a:spcAft>
            <a:buChar char="•"/>
          </a:pPr>
          <a:r>
            <a:rPr lang="en-US" sz="1000" kern="1200" dirty="0"/>
            <a:t>995 Patient Access Employees</a:t>
          </a:r>
        </a:p>
        <a:p>
          <a:pPr marL="57150" lvl="1" indent="-57150" algn="l" defTabSz="444500">
            <a:lnSpc>
              <a:spcPct val="90000"/>
            </a:lnSpc>
            <a:spcBef>
              <a:spcPct val="0"/>
            </a:spcBef>
            <a:spcAft>
              <a:spcPct val="15000"/>
            </a:spcAft>
            <a:buChar char="•"/>
          </a:pPr>
          <a:endParaRPr lang="en-US" sz="1000" kern="1200" dirty="0"/>
        </a:p>
        <a:p>
          <a:pPr marL="57150" lvl="1" indent="-57150" algn="l" defTabSz="444500">
            <a:lnSpc>
              <a:spcPct val="90000"/>
            </a:lnSpc>
            <a:spcBef>
              <a:spcPct val="0"/>
            </a:spcBef>
            <a:spcAft>
              <a:spcPct val="15000"/>
            </a:spcAft>
            <a:buChar char="•"/>
          </a:pPr>
          <a:endParaRPr lang="en-US" sz="1000" kern="1200" dirty="0"/>
        </a:p>
        <a:p>
          <a:pPr marL="57150" lvl="1" indent="-57150" algn="l" defTabSz="444500">
            <a:lnSpc>
              <a:spcPct val="90000"/>
            </a:lnSpc>
            <a:spcBef>
              <a:spcPct val="0"/>
            </a:spcBef>
            <a:spcAft>
              <a:spcPct val="15000"/>
            </a:spcAft>
            <a:buChar char="•"/>
          </a:pPr>
          <a:endParaRPr lang="en-US" sz="1000" kern="1200" dirty="0"/>
        </a:p>
      </dsp:txBody>
      <dsp:txXfrm>
        <a:off x="2797746" y="442720"/>
        <a:ext cx="1039382" cy="3271375"/>
      </dsp:txXfrm>
    </dsp:sp>
    <dsp:sp modelId="{7F385927-10AF-4081-A1E1-3D3CA0CE327B}">
      <dsp:nvSpPr>
        <dsp:cNvPr id="0" name=""/>
        <dsp:cNvSpPr/>
      </dsp:nvSpPr>
      <dsp:spPr>
        <a:xfrm>
          <a:off x="4392559" y="912553"/>
          <a:ext cx="1039382" cy="280154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dirty="0"/>
            <a:t>Sutter EHR </a:t>
          </a:r>
        </a:p>
        <a:p>
          <a:pPr marL="57150" lvl="1" indent="-57150" algn="l" defTabSz="444500">
            <a:lnSpc>
              <a:spcPct val="90000"/>
            </a:lnSpc>
            <a:spcBef>
              <a:spcPct val="0"/>
            </a:spcBef>
            <a:spcAft>
              <a:spcPct val="15000"/>
            </a:spcAft>
            <a:buChar char="•"/>
          </a:pPr>
          <a:endParaRPr lang="en-US" sz="1000" kern="1200" dirty="0"/>
        </a:p>
        <a:p>
          <a:pPr marL="0" lvl="0" indent="0" algn="l" defTabSz="577850">
            <a:lnSpc>
              <a:spcPct val="90000"/>
            </a:lnSpc>
            <a:spcBef>
              <a:spcPct val="0"/>
            </a:spcBef>
            <a:spcAft>
              <a:spcPct val="35000"/>
            </a:spcAft>
            <a:buNone/>
          </a:pPr>
          <a:r>
            <a:rPr lang="en-US" sz="1300" kern="1200" dirty="0"/>
            <a:t>“Bolt-on” Applications</a:t>
          </a:r>
        </a:p>
        <a:p>
          <a:pPr marL="57150" lvl="1" indent="-57150" algn="l" defTabSz="444500">
            <a:lnSpc>
              <a:spcPct val="90000"/>
            </a:lnSpc>
            <a:spcBef>
              <a:spcPct val="0"/>
            </a:spcBef>
            <a:spcAft>
              <a:spcPct val="15000"/>
            </a:spcAft>
            <a:buChar char="•"/>
          </a:pPr>
          <a:r>
            <a:rPr lang="en-US" sz="1000" kern="1200" dirty="0"/>
            <a:t>eCareNEXT</a:t>
          </a:r>
        </a:p>
        <a:p>
          <a:pPr marL="57150" lvl="1" indent="-57150" algn="l" defTabSz="444500">
            <a:lnSpc>
              <a:spcPct val="90000"/>
            </a:lnSpc>
            <a:spcBef>
              <a:spcPct val="0"/>
            </a:spcBef>
            <a:spcAft>
              <a:spcPct val="15000"/>
            </a:spcAft>
            <a:buChar char="•"/>
          </a:pPr>
          <a:r>
            <a:rPr lang="en-US" sz="1000" kern="1200" dirty="0"/>
            <a:t>RTE</a:t>
          </a:r>
        </a:p>
        <a:p>
          <a:pPr marL="57150" lvl="1" indent="-57150" algn="l" defTabSz="444500">
            <a:lnSpc>
              <a:spcPct val="90000"/>
            </a:lnSpc>
            <a:spcBef>
              <a:spcPct val="0"/>
            </a:spcBef>
            <a:spcAft>
              <a:spcPct val="15000"/>
            </a:spcAft>
            <a:buChar char="•"/>
          </a:pPr>
          <a:r>
            <a:rPr lang="en-US" sz="1000" kern="1200" dirty="0"/>
            <a:t>PPE</a:t>
          </a:r>
        </a:p>
        <a:p>
          <a:pPr marL="57150" lvl="1" indent="-57150" algn="l" defTabSz="444500">
            <a:lnSpc>
              <a:spcPct val="90000"/>
            </a:lnSpc>
            <a:spcBef>
              <a:spcPct val="0"/>
            </a:spcBef>
            <a:spcAft>
              <a:spcPct val="15000"/>
            </a:spcAft>
            <a:buChar char="•"/>
          </a:pPr>
          <a:r>
            <a:rPr lang="en-US" sz="1000" kern="1200" dirty="0"/>
            <a:t>PaymentSafe</a:t>
          </a:r>
        </a:p>
        <a:p>
          <a:pPr marL="57150" lvl="1" indent="-57150" algn="l" defTabSz="444500">
            <a:lnSpc>
              <a:spcPct val="90000"/>
            </a:lnSpc>
            <a:spcBef>
              <a:spcPct val="0"/>
            </a:spcBef>
            <a:spcAft>
              <a:spcPct val="15000"/>
            </a:spcAft>
            <a:buChar char="•"/>
          </a:pPr>
          <a:r>
            <a:rPr lang="en-US" sz="1000" kern="1200" dirty="0"/>
            <a:t>RQA</a:t>
          </a:r>
        </a:p>
        <a:p>
          <a:pPr marL="57150" lvl="1" indent="-57150" algn="l" defTabSz="444500">
            <a:lnSpc>
              <a:spcPct val="90000"/>
            </a:lnSpc>
            <a:spcBef>
              <a:spcPct val="0"/>
            </a:spcBef>
            <a:spcAft>
              <a:spcPct val="15000"/>
            </a:spcAft>
            <a:buChar char="•"/>
          </a:pPr>
          <a:r>
            <a:rPr lang="en-US" sz="1000" kern="1200" dirty="0"/>
            <a:t>FAS</a:t>
          </a:r>
        </a:p>
        <a:p>
          <a:pPr marL="0" lvl="0" indent="0" algn="l" defTabSz="577850">
            <a:lnSpc>
              <a:spcPct val="90000"/>
            </a:lnSpc>
            <a:spcBef>
              <a:spcPct val="0"/>
            </a:spcBef>
            <a:spcAft>
              <a:spcPct val="35000"/>
            </a:spcAft>
            <a:buNone/>
          </a:pPr>
          <a:endParaRPr lang="en-US" sz="1300" kern="1200" dirty="0"/>
        </a:p>
        <a:p>
          <a:pPr marL="57150" lvl="1" indent="-57150" algn="l" defTabSz="444500">
            <a:lnSpc>
              <a:spcPct val="90000"/>
            </a:lnSpc>
            <a:spcBef>
              <a:spcPct val="0"/>
            </a:spcBef>
            <a:spcAft>
              <a:spcPct val="15000"/>
            </a:spcAft>
            <a:buChar char="•"/>
          </a:pPr>
          <a:endParaRPr lang="en-US" sz="1000" kern="1200" dirty="0"/>
        </a:p>
      </dsp:txBody>
      <dsp:txXfrm>
        <a:off x="4392559" y="912553"/>
        <a:ext cx="1039382" cy="2801542"/>
      </dsp:txXfrm>
    </dsp:sp>
  </dsp:spTree>
</dsp:drawing>
</file>

<file path=ppt/diagrams/layout1.xml><?xml version="1.0" encoding="utf-8"?>
<dgm:layoutDef xmlns:dgm="http://schemas.openxmlformats.org/drawingml/2006/diagram" xmlns:a="http://schemas.openxmlformats.org/drawingml/2006/main" uniqueId="urn:microsoft.com/office/officeart/2009/3/layout/BlockDescendingList">
  <dgm:title val=""/>
  <dgm:desc val=""/>
  <dgm:catLst>
    <dgm:cat type="list" pri="185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13" srcId="10" destId="11" srcOrd="0" destOrd="0"/>
        <dgm:cxn modelId="14" srcId="10" destId="12" srcOrd="0" destOrd="0"/>
        <dgm:cxn modelId="50" srcId="0" destId="20" srcOrd="1" destOrd="0"/>
        <dgm:cxn modelId="23" srcId="20" destId="21" srcOrd="0" destOrd="0"/>
        <dgm:cxn modelId="24" srcId="20" destId="22" srcOrd="0" destOrd="0"/>
        <dgm:cxn modelId="60" srcId="0" destId="30" srcOrd="2" destOrd="0"/>
        <dgm:cxn modelId="33" srcId="30" destId="31" srcOrd="0" destOrd="0"/>
        <dgm:cxn modelId="34" srcId="30" destId="32" srcOrd="0"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70">
          <dgm:prSet phldr="1"/>
        </dgm:pt>
      </dgm:ptLst>
      <dgm:cxnLst>
        <dgm:cxn modelId="40" srcId="0" destId="10" srcOrd="0" destOrd="0"/>
        <dgm:cxn modelId="50" srcId="0" destId="20" srcOrd="1" destOrd="0"/>
        <dgm:cxn modelId="60" srcId="0" destId="30" srcOrd="2" destOrd="0"/>
        <dgm:cxn modelId="80" srcId="0" destId="7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axis="ch" ptType="node" func="cnt" op="equ" val="1">
        <dgm:alg type="composite">
          <dgm:param type="ar" val="0.5516"/>
        </dgm:alg>
        <dgm:choose name="Name3">
          <dgm:if name="Name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if>
          <dgm:else name="Name5">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else>
        </dgm:choose>
      </dgm:if>
      <dgm:if name="Name6" axis="ch" ptType="node" func="cnt" op="equ" val="2">
        <dgm:alg type="composite">
          <dgm:param type="ar" val="0.9804"/>
        </dgm:alg>
        <dgm:choose name="Name7">
          <dgm:if name="Name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2" refType="w" fact="0.4393"/>
              <dgm:constr type="t" for="ch" forName="accentShape_2" refType="h" fact="0.1192"/>
              <dgm:constr type="w" for="ch" forName="accentShape_2" refType="w" fact="0.4021"/>
              <dgm:constr type="h" for="ch" forName="accentShape_2" refType="h" fact="0.876"/>
              <dgm:constr type="l" for="ch" forName="accentShape_1" refType="w" fact="0"/>
              <dgm:constr type="t" for="ch" forName="accentShape_1" refType="h" fact="0"/>
              <dgm:constr type="w" for="ch" forName="accentShape_1" refType="w" fact="0.4021"/>
              <dgm:constr type="h" for="ch" forName="accentShape_1" refType="h" fact="0.9952"/>
              <dgm:constr type="l" for="ch" forName="parentText_1" refType="w" fact="0.2946"/>
              <dgm:constr type="t" for="ch" forName="parentText_1" refType="h" fact="0"/>
              <dgm:constr type="w" for="ch" forName="parentText_1" refType="w" refFor="ch" refForName="accentShape_1" fact="0.26"/>
              <dgm:constr type="h" for="ch" forName="parentText_1" refType="h" fact="0.78"/>
              <dgm:constr type="l" for="ch" forName="parentText_2" refType="w" fact="0.7339"/>
              <dgm:constr type="t" for="ch" forName="parentText_2" refType="h" fact="0.1192"/>
              <dgm:constr type="w" for="ch" forName="parentText_2" refType="w" refFor="ch" refForName="accentShape_1" fact="0.26"/>
              <dgm:constr type="h" for="ch" forName="parentText_2"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4393"/>
              <dgm:constr type="t" for="ch" forName="childText_2" refType="h" fact="0.1192"/>
              <dgm:constr type="w" for="ch" forName="childText_2" refType="w" refFor="ch" refForName="accentShape_2" fact="0.71"/>
              <dgm:constr type="h" for="ch" forName="childText_2" refType="h" fact="0.8808"/>
            </dgm:constrLst>
          </dgm:if>
          <dgm:else name="Name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1" refType="w" fact="0.4393"/>
              <dgm:constr type="t" for="ch" forName="accentShape_2" refType="h" fact="0.1192"/>
              <dgm:constr type="w" for="ch" forName="accentShape_2" refType="w" fact="0.4021"/>
              <dgm:constr type="h" for="ch" forName="accentShape_2" refType="h" fact="0.876"/>
              <dgm:constr type="l" for="ch" forName="accentShape_2" refType="w" fact="0"/>
              <dgm:constr type="t" for="ch" forName="accentShape_1" refType="h" fact="0"/>
              <dgm:constr type="w" for="ch" forName="accentShape_1" refType="w" fact="0.4021"/>
              <dgm:constr type="h" for="ch" forName="accentShape_1" refType="h" fact="0.9952"/>
              <dgm:constr type="l" for="ch" forName="parentText_2" refType="w" fact="0.2946"/>
              <dgm:constr type="t" for="ch" forName="parentText_1" refType="h" fact="0"/>
              <dgm:constr type="w" for="ch" forName="parentText_1" refType="w" refFor="ch" refForName="accentShape_1" fact="0.26"/>
              <dgm:constr type="h" for="ch" forName="parentText_1" refType="h" fact="0.78"/>
              <dgm:constr type="l" for="ch" forName="parentText_1" refType="w" fact="0.7339"/>
              <dgm:constr type="t" for="ch" forName="parentText_2" refType="h" fact="0.1192"/>
              <dgm:constr type="w" for="ch" forName="parentText_2" refType="w" refFor="ch" refForName="accentShape_1" fact="0.26"/>
              <dgm:constr type="h" for="ch" forName="parentText_2" refType="h" fact="0.78"/>
              <dgm:constr type="l" for="ch" forName="childText_2" refType="w" fact="0"/>
              <dgm:constr type="t" for="ch" forName="childText_1" refType="h" fact="0"/>
              <dgm:constr type="w" for="ch" forName="childText_1" refType="w" refFor="ch" refForName="accentShape_1" fact="0.71"/>
              <dgm:constr type="h" for="ch" forName="childText_1" refType="h"/>
              <dgm:constr type="l" for="ch" forName="childText_1" refType="w" fact="0.4393"/>
              <dgm:constr type="t" for="ch" forName="childText_2" refType="h" fact="0.1192"/>
              <dgm:constr type="w" for="ch" forName="childText_2" refType="w" refFor="ch" refForName="accentShape_2" fact="0.71"/>
              <dgm:constr type="h" for="ch" forName="childText_2" refType="h" fact="0.8808"/>
            </dgm:constrLst>
          </dgm:else>
        </dgm:choose>
      </dgm:if>
      <dgm:if name="Name10" axis="ch" ptType="node" func="cnt" op="equ" val="3">
        <dgm:alg type="composite">
          <dgm:param type="ar" val="1.4097"/>
        </dgm:alg>
        <dgm:choose name="Name11">
          <dgm:if name="Name12"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1"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3" refType="w" fact="0.6101"/>
              <dgm:constr type="t" for="ch" forName="accentShape_3" refType="h" fact="0.2457"/>
              <dgm:constr type="w" for="ch" forName="accentShape_3" refType="w" fact="0.2796"/>
              <dgm:constr type="h" for="ch" forName="accentShape_3" refType="h" fact="0.7499"/>
              <dgm:constr type="l" for="ch" forName="parentText_1"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3" refType="w" fact="0.6101"/>
              <dgm:constr type="t" for="ch" forName="childText_3" refType="h" fact="0.2457"/>
              <dgm:constr type="w" for="ch" forName="childText_3" refType="w" refFor="ch" refForName="accentShape_3" fact="0.71"/>
              <dgm:constr type="h" for="ch" forName="childText_3" refType="h" fact="0.7543"/>
            </dgm:constrLst>
          </dgm:if>
          <dgm:else name="Name13">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3"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1" refType="w" fact="0.6101"/>
              <dgm:constr type="t" for="ch" forName="accentShape_3" refType="h" fact="0.2457"/>
              <dgm:constr type="w" for="ch" forName="accentShape_3" refType="w" fact="0.2796"/>
              <dgm:constr type="h" for="ch" forName="accentShape_3" refType="h" fact="0.7499"/>
              <dgm:constr type="l" for="ch" forName="parentText_3"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1"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3"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1" refType="w" fact="0.6101"/>
              <dgm:constr type="t" for="ch" forName="childText_3" refType="h" fact="0.2457"/>
              <dgm:constr type="w" for="ch" forName="childText_3" refType="w" refFor="ch" refForName="accentShape_3" fact="0.71"/>
              <dgm:constr type="h" for="ch" forName="childText_3" refType="h" fact="0.7543"/>
            </dgm:constrLst>
          </dgm:else>
        </dgm:choose>
      </dgm:if>
      <dgm:if name="Name14" axis="ch" ptType="node" func="cnt" op="equ" val="4">
        <dgm:alg type="composite">
          <dgm:param type="ar" val="1.8305"/>
        </dgm:alg>
        <dgm:choose name="Name15">
          <dgm:if name="Name16"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1" refType="w" fact="0"/>
              <dgm:constr type="t" for="ch" forName="accentShape_1" refType="h" fact="0"/>
              <dgm:constr type="w" for="ch" forName="accentShape_1" refType="w" fact="0.2153"/>
              <dgm:constr type="h" for="ch" forName="accentShape_1" refType="h" fact="0.9952"/>
              <dgm:constr type="l" for="ch" forName="accentShape_2" refType="w" fact="0.2353"/>
              <dgm:constr type="t" for="ch" forName="accentShape_2" refType="h" fact="0.1192"/>
              <dgm:constr type="w" for="ch" forName="accentShape_2" refType="w" fact="0.2153"/>
              <dgm:constr type="h" for="ch" forName="accentShape_2" refType="h" fact="0.876"/>
              <dgm:constr type="l" for="ch" forName="accentShape_3" refType="w" fact="0.4699"/>
              <dgm:constr type="t" for="ch" forName="accentShape_3" refType="h" fact="0.2457"/>
              <dgm:constr type="w" for="ch" forName="accentShape_3" refType="w" fact="0.2153"/>
              <dgm:constr type="h" for="ch" forName="accentShape_3" refType="h" fact="0.7495"/>
              <dgm:constr type="l" for="ch" forName="accentShape_4" refType="w" fact="0.6997"/>
              <dgm:constr type="t" for="ch" forName="accentShape_4" refType="h" fact="0.3696"/>
              <dgm:constr type="w" for="ch" forName="accentShape_4" refType="w" fact="0.2153"/>
              <dgm:constr type="h" for="ch" forName="accentShape_4" refType="h" fact="0.6256"/>
              <dgm:constr type="l" for="ch" forName="parentText_1"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2353"/>
              <dgm:constr type="t" for="ch" forName="childText_2" refType="h" fact="0.1192"/>
              <dgm:constr type="w" for="ch" forName="childText_2" refType="w" refFor="ch" refForName="accentShape_2" fact="0.71"/>
              <dgm:constr type="h" for="ch" forName="childText_2" refType="h" fact="0.8808"/>
              <dgm:constr type="l" for="ch" forName="childText_3" refType="w" fact="0.4699"/>
              <dgm:constr type="t" for="ch" forName="childText_3" refType="h" fact="0.2457"/>
              <dgm:constr type="w" for="ch" forName="childText_3" refType="w" refFor="ch" refForName="accentShape_3" fact="0.71"/>
              <dgm:constr type="h" for="ch" forName="childText_3" refType="h" fact="0.7543"/>
              <dgm:constr type="l" for="ch" forName="childText_4" refType="w" fact="0.6997"/>
              <dgm:constr type="t" for="ch" forName="childText_4" refType="h" fact="0.3696"/>
              <dgm:constr type="w" for="ch" forName="childText_4" refType="w" refFor="ch" refForName="accentShape_4" fact="0.71"/>
              <dgm:constr type="h" for="ch" forName="childText_4" refType="h" fact="0.6261"/>
            </dgm:constrLst>
          </dgm:if>
          <dgm:else name="Name17">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4" refType="w" fact="0"/>
              <dgm:constr type="t" for="ch" forName="accentShape_1" refType="h" fact="0"/>
              <dgm:constr type="w" for="ch" forName="accentShape_1" refType="w" fact="0.2153"/>
              <dgm:constr type="h" for="ch" forName="accentShape_1" refType="h" fact="0.9952"/>
              <dgm:constr type="l" for="ch" forName="accentShape_3" refType="w" fact="0.2353"/>
              <dgm:constr type="t" for="ch" forName="accentShape_2" refType="h" fact="0.1192"/>
              <dgm:constr type="w" for="ch" forName="accentShape_2" refType="w" fact="0.2153"/>
              <dgm:constr type="h" for="ch" forName="accentShape_2" refType="h" fact="0.876"/>
              <dgm:constr type="l" for="ch" forName="accentShape_2" refType="w" fact="0.4699"/>
              <dgm:constr type="t" for="ch" forName="accentShape_3" refType="h" fact="0.2457"/>
              <dgm:constr type="w" for="ch" forName="accentShape_3" refType="w" fact="0.2153"/>
              <dgm:constr type="h" for="ch" forName="accentShape_3" refType="h" fact="0.7495"/>
              <dgm:constr type="l" for="ch" forName="accentShape_1" refType="w" fact="0.6997"/>
              <dgm:constr type="t" for="ch" forName="accentShape_4" refType="h" fact="0.3696"/>
              <dgm:constr type="w" for="ch" forName="accentShape_4" refType="w" fact="0.2153"/>
              <dgm:constr type="h" for="ch" forName="accentShape_4" refType="h" fact="0.6256"/>
              <dgm:constr type="l" for="ch" forName="parentText_4"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3"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2"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1"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4" refType="w" fact="0"/>
              <dgm:constr type="t" for="ch" forName="childText_1" refType="h" fact="0"/>
              <dgm:constr type="w" for="ch" forName="childText_1" refType="w" refFor="ch" refForName="accentShape_1" fact="0.71"/>
              <dgm:constr type="h" for="ch" forName="childText_1" refType="h"/>
              <dgm:constr type="l" for="ch" forName="childText_3" refType="w" fact="0.2353"/>
              <dgm:constr type="t" for="ch" forName="childText_2" refType="h" fact="0.1192"/>
              <dgm:constr type="w" for="ch" forName="childText_2" refType="w" refFor="ch" refForName="accentShape_2" fact="0.71"/>
              <dgm:constr type="h" for="ch" forName="childText_2" refType="h" fact="0.8808"/>
              <dgm:constr type="l" for="ch" forName="childText_2" refType="w" fact="0.4699"/>
              <dgm:constr type="t" for="ch" forName="childText_3" refType="h" fact="0.2457"/>
              <dgm:constr type="w" for="ch" forName="childText_3" refType="w" refFor="ch" refForName="accentShape_3" fact="0.71"/>
              <dgm:constr type="h" for="ch" forName="childText_3" refType="h" fact="0.7543"/>
              <dgm:constr type="l" for="ch" forName="childText_1" refType="w" fact="0.6997"/>
              <dgm:constr type="t" for="ch" forName="childText_4" refType="h" fact="0.3696"/>
              <dgm:constr type="w" for="ch" forName="childText_4" refType="w" refFor="ch" refForName="accentShape_4" fact="0.71"/>
              <dgm:constr type="h" for="ch" forName="childText_4" refType="h" fact="0.6261"/>
            </dgm:constrLst>
          </dgm:else>
        </dgm:choose>
      </dgm:if>
      <dgm:if name="Name18" axis="ch" ptType="node" func="cnt" op="equ" val="5">
        <dgm:alg type="composite">
          <dgm:param type="ar" val="2.0125"/>
        </dgm:alg>
        <dgm:choose name="Name19">
          <dgm:if name="Name20"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1" refType="w" fact="0"/>
              <dgm:constr type="t" for="ch" forName="accentShape_1" refType="h" fact="0"/>
              <dgm:constr type="w" for="ch" forName="accentShape_1" refType="w" fact="0.1759"/>
              <dgm:constr type="h" for="ch" forName="accentShape_1" refType="h" fact="0.9952"/>
              <dgm:constr type="l" for="ch" forName="accentShape_2"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4" refType="w" fact="0.5759"/>
              <dgm:constr type="t" for="ch" forName="accentShape_4" refType="h" fact="0.3739"/>
              <dgm:constr type="w" for="ch" forName="accentShape_4" refType="w" fact="0.1759"/>
              <dgm:constr type="h" for="ch" forName="accentShape_4" refType="h" fact="0.6217"/>
              <dgm:constr type="l" for="ch" forName="accentShape_5" refType="w" fact="0.7679"/>
              <dgm:constr type="t" for="ch" forName="accentShape_5" refType="h" fact="0.5"/>
              <dgm:constr type="w" for="ch" forName="accentShape_5" refType="w" fact="0.1759"/>
              <dgm:constr type="h" for="ch" forName="accentShape_5" refType="h" fact="0.4956"/>
              <dgm:constr type="l" for="ch" forName="parentText_1"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5"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4" refType="w" fact="0.5759"/>
              <dgm:constr type="t" for="ch" forName="childText_4" refType="h" fact="0.3739"/>
              <dgm:constr type="w" for="ch" forName="childText_4" refType="w" refFor="ch" refForName="accentShape_4" fact="0.71"/>
              <dgm:constr type="h" for="ch" forName="childText_4" refType="h" fact="0.6217"/>
              <dgm:constr type="l" for="ch" forName="childText_5" refType="w" fact="0.7679"/>
              <dgm:constr type="t" for="ch" forName="childText_5" refType="h" fact="0.5001"/>
              <dgm:constr type="w" for="ch" forName="childText_5" refType="w" refFor="ch" refForName="accentShape_5" fact="0.71"/>
              <dgm:constr type="h" for="ch" forName="childText_5" refType="h" fact="0.4956"/>
            </dgm:constrLst>
          </dgm:if>
          <dgm:else name="Name21">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5" refType="w" fact="0"/>
              <dgm:constr type="t" for="ch" forName="accentShape_1" refType="h" fact="0"/>
              <dgm:constr type="w" for="ch" forName="accentShape_1" refType="w" fact="0.1759"/>
              <dgm:constr type="h" for="ch" forName="accentShape_1" refType="h" fact="0.9952"/>
              <dgm:constr type="l" for="ch" forName="accentShape_4"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2" refType="w" fact="0.5759"/>
              <dgm:constr type="t" for="ch" forName="accentShape_4" refType="h" fact="0.3739"/>
              <dgm:constr type="w" for="ch" forName="accentShape_4" refType="w" fact="0.1759"/>
              <dgm:constr type="h" for="ch" forName="accentShape_4" refType="h" fact="0.6217"/>
              <dgm:constr type="l" for="ch" forName="accentShape_1" refType="w" fact="0.7679"/>
              <dgm:constr type="t" for="ch" forName="accentShape_5" refType="h" fact="0.5"/>
              <dgm:constr type="w" for="ch" forName="accentShape_5" refType="w" fact="0.1759"/>
              <dgm:constr type="h" for="ch" forName="accentShape_5" refType="h" fact="0.4956"/>
              <dgm:constr type="l" for="ch" forName="parentText_5"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4"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2"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1"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5" refType="w" fact="0"/>
              <dgm:constr type="t" for="ch" forName="childText_1" refType="h" fact="0"/>
              <dgm:constr type="w" for="ch" forName="childText_1" refType="w" refFor="ch" refForName="accentShape_1" fact="0.71"/>
              <dgm:constr type="h" for="ch" forName="childText_1" refType="h"/>
              <dgm:constr type="l" for="ch" forName="childText_4"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2" refType="w" fact="0.5759"/>
              <dgm:constr type="t" for="ch" forName="childText_4" refType="h" fact="0.3739"/>
              <dgm:constr type="w" for="ch" forName="childText_4" refType="w" refFor="ch" refForName="accentShape_4" fact="0.71"/>
              <dgm:constr type="h" for="ch" forName="childText_4" refType="h" fact="0.6261"/>
              <dgm:constr type="l" for="ch" forName="childText_1" refType="w" fact="0.7679"/>
              <dgm:constr type="t" for="ch" forName="childText_5" refType="h" fact="0.5001"/>
              <dgm:constr type="w" for="ch" forName="childText_5" refType="w" refFor="ch" refForName="accentShape_5" fact="0.71"/>
              <dgm:constr type="h" for="ch" forName="childText_5" refType="h" fact="0.4999"/>
            </dgm:constrLst>
          </dgm:else>
        </dgm:choose>
      </dgm:if>
      <dgm:if name="Name22" axis="ch" ptType="node" func="cnt" op="equ" val="6">
        <dgm:alg type="composite">
          <dgm:param type="ar" val="2.4006"/>
        </dgm:alg>
        <dgm:shape xmlns:r="http://schemas.openxmlformats.org/officeDocument/2006/relationships" r:blip="">
          <dgm:adjLst/>
        </dgm:shape>
        <dgm:choose name="Name23">
          <dgm:if name="Name2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1" refType="w" fact="0"/>
              <dgm:constr type="t" for="ch" forName="accentShape_1" refType="h" fact="0"/>
              <dgm:constr type="w" for="ch" forName="accentShape_1" refType="w" fact="0.1473"/>
              <dgm:constr type="h" for="ch" forName="accentShape_1" refType="h"/>
              <dgm:constr type="l" for="ch" forName="accentShape_2" refType="w" fact="0.1608"/>
              <dgm:constr type="t" for="ch" forName="accentShape_2" refType="h" fact="0.1"/>
              <dgm:constr type="w" for="ch" forName="accentShape_2" refType="w" fact="0.1473"/>
              <dgm:constr type="h" for="ch" forName="accentShape_2" refType="h" fact="0.9"/>
              <dgm:constr type="l" for="ch" forName="accentShape_3" refType="w" fact="0.3216"/>
              <dgm:constr type="t" for="ch" forName="accentShape_3" refType="h" fact="0.2"/>
              <dgm:constr type="w" for="ch" forName="accentShape_3" refType="w" fact="0.1473"/>
              <dgm:constr type="h" for="ch" forName="accentShape_3" refType="h" fact="0.8"/>
              <dgm:constr type="l" for="ch" forName="accentShape_4" refType="w" fact="0.4824"/>
              <dgm:constr type="t" for="ch" forName="accentShape_4" refType="h" fact="0.3"/>
              <dgm:constr type="w" for="ch" forName="accentShape_4" refType="w" fact="0.1473"/>
              <dgm:constr type="h" for="ch" forName="accentShape_4" refType="h" fact="0.7"/>
              <dgm:constr type="l" for="ch" forName="accentShape_5" refType="w" fact="0.6432"/>
              <dgm:constr type="t" for="ch" forName="accentShape_5" refType="h" fact="0.4"/>
              <dgm:constr type="w" for="ch" forName="accentShape_5" refType="w" fact="0.1473"/>
              <dgm:constr type="h" for="ch" forName="accentShape_5" refType="h" fact="0.6"/>
              <dgm:constr type="l" for="ch" forName="accentShape_6" refType="w" fact="0.8056"/>
              <dgm:constr type="t" for="ch" forName="accentShape_6" refType="h" fact="0.5"/>
              <dgm:constr type="w" for="ch" forName="accentShape_6" refType="w" fact="0.1473"/>
              <dgm:constr type="h" for="ch" forName="accentShape_6" refType="h" fact="0.5"/>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3"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4"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5"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6"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1"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3"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4"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5"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6" refType="w" fact="0.9101"/>
              <dgm:constr type="t" for="ch" forName="parentText_6" refType="h" fact="0.5"/>
              <dgm:constr type="w" for="ch" forName="parentText_6" refType="w" refFor="ch" refForName="accentShape_6" fact="0.26"/>
              <dgm:constr type="h" for="ch" forName="parentText_6" refType="h" refFor="ch" refForName="accentShape_6" fact="0.9"/>
            </dgm:constrLst>
          </dgm:if>
          <dgm:else name="Name25">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6" refType="w" fact="0"/>
              <dgm:constr type="t" for="ch" forName="accentShape_1" refType="h" fact="0"/>
              <dgm:constr type="w" for="ch" forName="accentShape_1" refType="w" fact="0.1473"/>
              <dgm:constr type="h" for="ch" forName="accentShape_1" refType="h"/>
              <dgm:constr type="l" for="ch" forName="accentShape_5" refType="w" fact="0.1608"/>
              <dgm:constr type="t" for="ch" forName="accentShape_2" refType="h" fact="0.1"/>
              <dgm:constr type="w" for="ch" forName="accentShape_2" refType="w" fact="0.1473"/>
              <dgm:constr type="h" for="ch" forName="accentShape_2" refType="h" fact="0.9"/>
              <dgm:constr type="l" for="ch" forName="accentShape_4" refType="w" fact="0.3216"/>
              <dgm:constr type="t" for="ch" forName="accentShape_3" refType="h" fact="0.2"/>
              <dgm:constr type="w" for="ch" forName="accentShape_3" refType="w" fact="0.1473"/>
              <dgm:constr type="h" for="ch" forName="accentShape_3" refType="h" fact="0.8"/>
              <dgm:constr type="l" for="ch" forName="accentShape_3" refType="w" fact="0.4824"/>
              <dgm:constr type="t" for="ch" forName="accentShape_4" refType="h" fact="0.3"/>
              <dgm:constr type="w" for="ch" forName="accentShape_4" refType="w" fact="0.1473"/>
              <dgm:constr type="h" for="ch" forName="accentShape_4" refType="h" fact="0.7"/>
              <dgm:constr type="l" for="ch" forName="accentShape_2" refType="w" fact="0.6432"/>
              <dgm:constr type="t" for="ch" forName="accentShape_5" refType="h" fact="0.4"/>
              <dgm:constr type="w" for="ch" forName="accentShape_5" refType="w" fact="0.1473"/>
              <dgm:constr type="h" for="ch" forName="accentShape_5" refType="h" fact="0.6"/>
              <dgm:constr type="l" for="ch" forName="accentShape_1" refType="w" fact="0.8056"/>
              <dgm:constr type="t" for="ch" forName="accentShape_6" refType="h" fact="0.5"/>
              <dgm:constr type="w" for="ch" forName="accentShape_6" refType="w" fact="0.1473"/>
              <dgm:constr type="h" for="ch" forName="accentShape_6" refType="h" fact="0.5"/>
              <dgm:constr type="l" for="ch" forName="childText_6"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5"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4"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3"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2"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1"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6"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5"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4"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3"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2"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1" refType="w" fact="0.9101"/>
              <dgm:constr type="t" for="ch" forName="parentText_6" refType="h" fact="0.5"/>
              <dgm:constr type="w" for="ch" forName="parentText_6" refType="w" refFor="ch" refForName="accentShape_6" fact="0.26"/>
              <dgm:constr type="h" for="ch" forName="parentText_6" refType="h" refFor="ch" refForName="accentShape_6" fact="0.9"/>
            </dgm:constrLst>
          </dgm:else>
        </dgm:choose>
      </dgm:if>
      <dgm:else name="Name26">
        <dgm:alg type="composite">
          <dgm:param type="ar" val="2.7874"/>
        </dgm:alg>
        <dgm:shape xmlns:r="http://schemas.openxmlformats.org/officeDocument/2006/relationships" r:blip="">
          <dgm:adjLst/>
        </dgm:shape>
        <dgm:choose name="Name27">
          <dgm:if name="Name2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1" refType="w" fact="0"/>
              <dgm:constr type="t" for="ch" forName="accentShape_1" refType="h" fact="0"/>
              <dgm:constr type="w" for="ch" forName="accentShape_1" refType="w" fact="0.1269"/>
              <dgm:constr type="h" for="ch" forName="accentShape_1" refType="h"/>
              <dgm:constr type="l" for="ch" forName="accentShape_2" refType="w" fact="0.1385"/>
              <dgm:constr type="t" for="ch" forName="accentShape_2" refType="h" fact="0.0833"/>
              <dgm:constr type="w" for="ch" forName="accentShape_2" refType="w" fact="0.1269"/>
              <dgm:constr type="h" for="ch" forName="accentShape_2" refType="h" fact="0.9165"/>
              <dgm:constr type="l" for="ch" forName="accentShape_3"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5" refType="w" fact="0.5539"/>
              <dgm:constr type="t" for="ch" forName="accentShape_5" refType="h" fact="0.3332"/>
              <dgm:constr type="w" for="ch" forName="accentShape_5" refType="w" fact="0.1269"/>
              <dgm:constr type="h" for="ch" forName="accentShape_5" refType="h" fact="0.6666"/>
              <dgm:constr type="l" for="ch" forName="accentShape_6" refType="w" fact="0.6938"/>
              <dgm:constr type="t" for="ch" forName="accentShape_6" refType="h" fact="0.4165"/>
              <dgm:constr type="w" for="ch" forName="accentShape_6" refType="w" fact="0.1269"/>
              <dgm:constr type="h" for="ch" forName="accentShape_6" refType="h" fact="0.5833"/>
              <dgm:constr type="l" for="ch" forName="accentShape_7" refType="w" fact="0.8326"/>
              <dgm:constr type="t" for="ch" forName="accentShape_7" refType="h" fact="0.5"/>
              <dgm:constr type="w" for="ch" forName="accentShape_7" refType="w" fact="0.1269"/>
              <dgm:constr type="h" for="ch" forName="accentShape_7" refType="h" fact="0.5"/>
              <dgm:constr type="l" for="ch" forName="parentText_1"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3"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5"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6"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7"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3"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5"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6"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7" refType="w" fact="0.8326"/>
              <dgm:constr type="t" for="ch" forName="childText_7" refType="h" fact="0.5"/>
              <dgm:constr type="w" for="ch" forName="childText_7" refType="w" refFor="ch" refForName="accentShape_7" fact="0.7"/>
              <dgm:constr type="h" for="ch" forName="childText_7" refType="h" refFor="ch" refForName="accentShape_7"/>
            </dgm:constrLst>
          </dgm:if>
          <dgm:else name="Name2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7" refType="w" fact="0"/>
              <dgm:constr type="t" for="ch" forName="accentShape_1" refType="h" fact="0"/>
              <dgm:constr type="w" for="ch" forName="accentShape_1" refType="w" fact="0.1269"/>
              <dgm:constr type="h" for="ch" forName="accentShape_1" refType="h"/>
              <dgm:constr type="l" for="ch" forName="accentShape_6" refType="w" fact="0.1385"/>
              <dgm:constr type="t" for="ch" forName="accentShape_2" refType="h" fact="0.0833"/>
              <dgm:constr type="w" for="ch" forName="accentShape_2" refType="w" fact="0.1269"/>
              <dgm:constr type="h" for="ch" forName="accentShape_2" refType="h" fact="0.9165"/>
              <dgm:constr type="l" for="ch" forName="accentShape_5"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3" refType="w" fact="0.5539"/>
              <dgm:constr type="t" for="ch" forName="accentShape_5" refType="h" fact="0.3332"/>
              <dgm:constr type="w" for="ch" forName="accentShape_5" refType="w" fact="0.1269"/>
              <dgm:constr type="h" for="ch" forName="accentShape_5" refType="h" fact="0.6666"/>
              <dgm:constr type="l" for="ch" forName="accentShape_2" refType="w" fact="0.6938"/>
              <dgm:constr type="t" for="ch" forName="accentShape_6" refType="h" fact="0.4165"/>
              <dgm:constr type="w" for="ch" forName="accentShape_6" refType="w" fact="0.1269"/>
              <dgm:constr type="h" for="ch" forName="accentShape_6" refType="h" fact="0.5833"/>
              <dgm:constr type="l" for="ch" forName="accentShape_1" refType="w" fact="0.8326"/>
              <dgm:constr type="t" for="ch" forName="accentShape_7" refType="h" fact="0.5"/>
              <dgm:constr type="w" for="ch" forName="accentShape_7" refType="w" fact="0.1269"/>
              <dgm:constr type="h" for="ch" forName="accentShape_7" refType="h" fact="0.5"/>
              <dgm:constr type="l" for="ch" forName="parentText_7"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6"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5"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3"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2"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1"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7"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6"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5"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3"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2"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1" refType="w" fact="0.8326"/>
              <dgm:constr type="t" for="ch" forName="childText_7" refType="h" fact="0.5"/>
              <dgm:constr type="w" for="ch" forName="childText_7" refType="w" refFor="ch" refForName="accentShape_7" fact="0.7"/>
              <dgm:constr type="h" for="ch" forName="childText_7" refType="h" refFor="ch" refForName="accentShape_7"/>
            </dgm:constrLst>
          </dgm:else>
        </dgm:choose>
      </dgm:else>
    </dgm:choose>
    <dgm:forEach name="wrapper" axis="self" ptType="parTrans">
      <dgm:forEach name="accentRepeat" axis="self">
        <dgm:layoutNode name="imageRepeatNode" styleLbl="node1">
          <dgm:alg type="sp"/>
          <dgm:shape xmlns:r="http://schemas.openxmlformats.org/officeDocument/2006/relationships" type="rect" r:blip="" zOrderOff="-10">
            <dgm:adjLst/>
          </dgm:shape>
          <dgm:presOf axis="self"/>
        </dgm:layoutNode>
      </dgm:forEach>
    </dgm:forEach>
    <dgm:forEach name="Name30" axis="ch" ptType="node" cnt="1">
      <dgm:layoutNode name="parentText_1" styleLbl="node1">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1" styleLbl="node1">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1">
        <dgm:alg type="sp"/>
        <dgm:shape xmlns:r="http://schemas.openxmlformats.org/officeDocument/2006/relationships" r:blip="">
          <dgm:adjLst/>
        </dgm:shape>
        <dgm:presOf/>
        <dgm:constrLst/>
        <dgm:forEach name="Name31" ref="accentRepeat"/>
      </dgm:layoutNode>
    </dgm:forEach>
    <dgm:forEach name="Name32" axis="ch" ptType="node" st="2" cnt="1">
      <dgm:layoutNode name="parentText_2">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2">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2">
        <dgm:alg type="sp"/>
        <dgm:shape xmlns:r="http://schemas.openxmlformats.org/officeDocument/2006/relationships" r:blip="">
          <dgm:adjLst/>
        </dgm:shape>
        <dgm:presOf/>
        <dgm:constrLst/>
        <dgm:forEach name="Name33" ref="accentRepeat"/>
      </dgm:layoutNode>
    </dgm:forEach>
    <dgm:forEach name="Name34" axis="ch" ptType="node" st="3" cnt="1">
      <dgm:layoutNode name="parentText_3">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3">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3">
        <dgm:alg type="sp"/>
        <dgm:shape xmlns:r="http://schemas.openxmlformats.org/officeDocument/2006/relationships" r:blip="">
          <dgm:adjLst/>
        </dgm:shape>
        <dgm:presOf/>
        <dgm:constrLst/>
        <dgm:forEach name="Name35" ref="accentRepeat"/>
      </dgm:layoutNode>
    </dgm:forEach>
    <dgm:forEach name="Name36" axis="ch" ptType="node" st="4" cnt="1">
      <dgm:layoutNode name="parentText_4">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4">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4">
        <dgm:alg type="sp"/>
        <dgm:shape xmlns:r="http://schemas.openxmlformats.org/officeDocument/2006/relationships" r:blip="">
          <dgm:adjLst/>
        </dgm:shape>
        <dgm:presOf/>
        <dgm:constrLst/>
        <dgm:forEach name="Name37" ref="accentRepeat"/>
      </dgm:layoutNode>
    </dgm:forEach>
    <dgm:forEach name="Name38" axis="ch" ptType="node" st="5" cnt="1">
      <dgm:layoutNode name="parentText_5">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5">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5">
        <dgm:alg type="sp"/>
        <dgm:shape xmlns:r="http://schemas.openxmlformats.org/officeDocument/2006/relationships" r:blip="">
          <dgm:adjLst/>
        </dgm:shape>
        <dgm:presOf/>
        <dgm:constrLst/>
        <dgm:forEach name="Name39" ref="accentRepeat"/>
      </dgm:layoutNode>
    </dgm:forEach>
    <dgm:forEach name="Name40" axis="ch" ptType="node" st="6" cnt="1">
      <dgm:layoutNode name="parentText_6">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6">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6">
        <dgm:alg type="sp"/>
        <dgm:shape xmlns:r="http://schemas.openxmlformats.org/officeDocument/2006/relationships" r:blip="">
          <dgm:adjLst/>
        </dgm:shape>
        <dgm:presOf/>
        <dgm:constrLst/>
        <dgm:forEach name="Name41" ref="accentRepeat"/>
      </dgm:layoutNode>
    </dgm:forEach>
    <dgm:forEach name="Name42" axis="ch" ptType="node" st="7" cnt="1">
      <dgm:layoutNode name="parentText_7">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7">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7">
        <dgm:alg type="sp"/>
        <dgm:shape xmlns:r="http://schemas.openxmlformats.org/officeDocument/2006/relationships" r:blip="">
          <dgm:adjLst/>
        </dgm:shape>
        <dgm:presOf/>
        <dgm:constrLst/>
        <dgm:forEach name="Name43"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9565A4B-0D21-2E4E-A7F7-DD86DFD215E5}" type="datetimeFigureOut">
              <a:rPr lang="en-US" smtClean="0"/>
              <a:t>8/28/2018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8B554C6-C941-1D43-8D1B-D95BD4CEB812}" type="slidenum">
              <a:rPr lang="en-US" smtClean="0"/>
              <a:t>‹#›</a:t>
            </a:fld>
            <a:endParaRPr lang="en-US" dirty="0"/>
          </a:p>
        </p:txBody>
      </p:sp>
    </p:spTree>
    <p:extLst>
      <p:ext uri="{BB962C8B-B14F-4D97-AF65-F5344CB8AC3E}">
        <p14:creationId xmlns:p14="http://schemas.microsoft.com/office/powerpoint/2010/main" val="17421812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30A2A6-B3C5-493B-9DEA-BF91A0651F8E}" type="datetimeFigureOut">
              <a:rPr lang="en-US" smtClean="0"/>
              <a:t>8/28/2018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64E750-E467-4375-96B1-8BB9228ED9A6}" type="slidenum">
              <a:rPr lang="en-US" smtClean="0"/>
              <a:t>‹#›</a:t>
            </a:fld>
            <a:endParaRPr lang="en-US" dirty="0"/>
          </a:p>
        </p:txBody>
      </p:sp>
    </p:spTree>
    <p:extLst>
      <p:ext uri="{BB962C8B-B14F-4D97-AF65-F5344CB8AC3E}">
        <p14:creationId xmlns:p14="http://schemas.microsoft.com/office/powerpoint/2010/main" val="30879254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89898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Date Placeholder 3"/>
          <p:cNvSpPr>
            <a:spLocks noGrp="1"/>
          </p:cNvSpPr>
          <p:nvPr>
            <p:ph type="dt" sz="half" idx="2"/>
          </p:nvPr>
        </p:nvSpPr>
        <p:spPr>
          <a:xfrm>
            <a:off x="1005840" y="6387302"/>
            <a:ext cx="1629295"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B6B4F9BE-3652-D94F-BA69-254AC6C61019}" type="datetime4">
              <a:rPr lang="en-US" smtClean="0"/>
              <a:pPr/>
              <a:t>August 28, 2018</a:t>
            </a:fld>
            <a:endParaRPr lang="en-US" dirty="0"/>
          </a:p>
        </p:txBody>
      </p:sp>
      <p:sp>
        <p:nvSpPr>
          <p:cNvPr id="8" name="Slide Number Placeholder 5"/>
          <p:cNvSpPr>
            <a:spLocks noGrp="1"/>
          </p:cNvSpPr>
          <p:nvPr>
            <p:ph type="sldNum" sz="quarter" idx="4"/>
          </p:nvPr>
        </p:nvSpPr>
        <p:spPr>
          <a:xfrm>
            <a:off x="461367" y="6381883"/>
            <a:ext cx="224434"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7615B470-EA63-4A78-9C14-6E761C2ABD45}" type="slidenum">
              <a:rPr lang="en-US" smtClean="0"/>
              <a:pPr/>
              <a:t>‹#›</a:t>
            </a:fld>
            <a:endParaRPr lang="en-US" dirty="0"/>
          </a:p>
        </p:txBody>
      </p:sp>
      <p:sp>
        <p:nvSpPr>
          <p:cNvPr id="10" name="Footer Placeholder 3"/>
          <p:cNvSpPr>
            <a:spLocks noGrp="1"/>
          </p:cNvSpPr>
          <p:nvPr>
            <p:ph type="ftr" sz="quarter" idx="3"/>
          </p:nvPr>
        </p:nvSpPr>
        <p:spPr>
          <a:xfrm>
            <a:off x="3124200" y="6392363"/>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430935416"/>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Date Placeholder 3"/>
          <p:cNvSpPr>
            <a:spLocks noGrp="1"/>
          </p:cNvSpPr>
          <p:nvPr>
            <p:ph type="dt" sz="half" idx="2"/>
          </p:nvPr>
        </p:nvSpPr>
        <p:spPr>
          <a:xfrm>
            <a:off x="1005840" y="6387302"/>
            <a:ext cx="1629295"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B6B4F9BE-3652-D94F-BA69-254AC6C61019}" type="datetime4">
              <a:rPr lang="en-US" smtClean="0"/>
              <a:pPr/>
              <a:t>August 28, 2018</a:t>
            </a:fld>
            <a:endParaRPr lang="en-US" dirty="0"/>
          </a:p>
        </p:txBody>
      </p:sp>
      <p:sp>
        <p:nvSpPr>
          <p:cNvPr id="10" name="Slide Number Placeholder 5"/>
          <p:cNvSpPr>
            <a:spLocks noGrp="1"/>
          </p:cNvSpPr>
          <p:nvPr>
            <p:ph type="sldNum" sz="quarter" idx="4"/>
          </p:nvPr>
        </p:nvSpPr>
        <p:spPr>
          <a:xfrm>
            <a:off x="461367" y="6381883"/>
            <a:ext cx="224434"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7615B470-EA63-4A78-9C14-6E761C2ABD45}" type="slidenum">
              <a:rPr lang="en-US" smtClean="0"/>
              <a:pPr/>
              <a:t>‹#›</a:t>
            </a:fld>
            <a:endParaRPr lang="en-US" dirty="0"/>
          </a:p>
        </p:txBody>
      </p:sp>
      <p:sp>
        <p:nvSpPr>
          <p:cNvPr id="11" name="Footer Placeholder 3"/>
          <p:cNvSpPr>
            <a:spLocks noGrp="1"/>
          </p:cNvSpPr>
          <p:nvPr>
            <p:ph type="ftr" sz="quarter" idx="3"/>
          </p:nvPr>
        </p:nvSpPr>
        <p:spPr>
          <a:xfrm>
            <a:off x="3124200" y="6392363"/>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2167867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dirty="0"/>
              <a:t>Click to edit Master</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3"/>
          <p:cNvSpPr>
            <a:spLocks noGrp="1"/>
          </p:cNvSpPr>
          <p:nvPr>
            <p:ph type="dt" sz="half" idx="2"/>
          </p:nvPr>
        </p:nvSpPr>
        <p:spPr>
          <a:xfrm>
            <a:off x="1005840" y="6387302"/>
            <a:ext cx="1629295"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B6B4F9BE-3652-D94F-BA69-254AC6C61019}" type="datetime4">
              <a:rPr lang="en-US" smtClean="0"/>
              <a:pPr/>
              <a:t>August 28, 2018</a:t>
            </a:fld>
            <a:endParaRPr lang="en-US" dirty="0"/>
          </a:p>
        </p:txBody>
      </p:sp>
      <p:sp>
        <p:nvSpPr>
          <p:cNvPr id="10" name="Slide Number Placeholder 5"/>
          <p:cNvSpPr>
            <a:spLocks noGrp="1"/>
          </p:cNvSpPr>
          <p:nvPr>
            <p:ph type="sldNum" sz="quarter" idx="4"/>
          </p:nvPr>
        </p:nvSpPr>
        <p:spPr>
          <a:xfrm>
            <a:off x="461367" y="6381883"/>
            <a:ext cx="224434"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7615B470-EA63-4A78-9C14-6E761C2ABD45}" type="slidenum">
              <a:rPr lang="en-US" smtClean="0"/>
              <a:pPr/>
              <a:t>‹#›</a:t>
            </a:fld>
            <a:endParaRPr lang="en-US" dirty="0"/>
          </a:p>
        </p:txBody>
      </p:sp>
      <p:sp>
        <p:nvSpPr>
          <p:cNvPr id="11" name="Footer Placeholder 3"/>
          <p:cNvSpPr>
            <a:spLocks noGrp="1"/>
          </p:cNvSpPr>
          <p:nvPr>
            <p:ph type="ftr" sz="quarter" idx="3"/>
          </p:nvPr>
        </p:nvSpPr>
        <p:spPr>
          <a:xfrm>
            <a:off x="3124200" y="6392363"/>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619094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3"/>
          <p:cNvSpPr>
            <a:spLocks noGrp="1"/>
          </p:cNvSpPr>
          <p:nvPr>
            <p:ph type="dt" sz="half" idx="2"/>
          </p:nvPr>
        </p:nvSpPr>
        <p:spPr>
          <a:xfrm>
            <a:off x="1005840" y="6387302"/>
            <a:ext cx="1629295"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B6B4F9BE-3652-D94F-BA69-254AC6C61019}" type="datetime4">
              <a:rPr lang="en-US" smtClean="0"/>
              <a:pPr/>
              <a:t>August 28, 2018</a:t>
            </a:fld>
            <a:endParaRPr lang="en-US" dirty="0"/>
          </a:p>
        </p:txBody>
      </p:sp>
      <p:sp>
        <p:nvSpPr>
          <p:cNvPr id="10" name="Slide Number Placeholder 5"/>
          <p:cNvSpPr>
            <a:spLocks noGrp="1"/>
          </p:cNvSpPr>
          <p:nvPr>
            <p:ph type="sldNum" sz="quarter" idx="4"/>
          </p:nvPr>
        </p:nvSpPr>
        <p:spPr>
          <a:xfrm>
            <a:off x="461367" y="6381883"/>
            <a:ext cx="224434"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7615B470-EA63-4A78-9C14-6E761C2ABD45}" type="slidenum">
              <a:rPr lang="en-US" smtClean="0"/>
              <a:pPr/>
              <a:t>‹#›</a:t>
            </a:fld>
            <a:endParaRPr lang="en-US" dirty="0"/>
          </a:p>
        </p:txBody>
      </p:sp>
      <p:sp>
        <p:nvSpPr>
          <p:cNvPr id="11" name="Footer Placeholder 3"/>
          <p:cNvSpPr>
            <a:spLocks noGrp="1"/>
          </p:cNvSpPr>
          <p:nvPr>
            <p:ph type="ftr" sz="quarter" idx="3"/>
          </p:nvPr>
        </p:nvSpPr>
        <p:spPr>
          <a:xfrm>
            <a:off x="3124200" y="6392363"/>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2060615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3"/>
          <p:cNvSpPr>
            <a:spLocks noGrp="1"/>
          </p:cNvSpPr>
          <p:nvPr>
            <p:ph type="dt" sz="half" idx="2"/>
          </p:nvPr>
        </p:nvSpPr>
        <p:spPr>
          <a:xfrm>
            <a:off x="1005840" y="6387302"/>
            <a:ext cx="1629295"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B6B4F9BE-3652-D94F-BA69-254AC6C61019}" type="datetime4">
              <a:rPr lang="en-US" smtClean="0"/>
              <a:pPr/>
              <a:t>August 28, 2018</a:t>
            </a:fld>
            <a:endParaRPr lang="en-US" dirty="0"/>
          </a:p>
        </p:txBody>
      </p:sp>
      <p:sp>
        <p:nvSpPr>
          <p:cNvPr id="10" name="Slide Number Placeholder 5"/>
          <p:cNvSpPr>
            <a:spLocks noGrp="1"/>
          </p:cNvSpPr>
          <p:nvPr>
            <p:ph type="sldNum" sz="quarter" idx="4"/>
          </p:nvPr>
        </p:nvSpPr>
        <p:spPr>
          <a:xfrm>
            <a:off x="461367" y="6381883"/>
            <a:ext cx="224434"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7615B470-EA63-4A78-9C14-6E761C2ABD45}" type="slidenum">
              <a:rPr lang="en-US" smtClean="0"/>
              <a:pPr/>
              <a:t>‹#›</a:t>
            </a:fld>
            <a:endParaRPr lang="en-US" dirty="0"/>
          </a:p>
        </p:txBody>
      </p:sp>
      <p:sp>
        <p:nvSpPr>
          <p:cNvPr id="11" name="Footer Placeholder 3"/>
          <p:cNvSpPr>
            <a:spLocks noGrp="1"/>
          </p:cNvSpPr>
          <p:nvPr>
            <p:ph type="ftr" sz="quarter" idx="3"/>
          </p:nvPr>
        </p:nvSpPr>
        <p:spPr>
          <a:xfrm>
            <a:off x="3124200" y="6392363"/>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899631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1005840" y="6387302"/>
            <a:ext cx="1629295"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B6B4F9BE-3652-D94F-BA69-254AC6C61019}" type="datetime4">
              <a:rPr lang="en-US" smtClean="0"/>
              <a:pPr/>
              <a:t>August 28, 2018</a:t>
            </a:fld>
            <a:endParaRPr lang="en-US" dirty="0"/>
          </a:p>
        </p:txBody>
      </p:sp>
      <p:sp>
        <p:nvSpPr>
          <p:cNvPr id="10" name="Slide Number Placeholder 5"/>
          <p:cNvSpPr>
            <a:spLocks noGrp="1"/>
          </p:cNvSpPr>
          <p:nvPr>
            <p:ph type="sldNum" sz="quarter" idx="4"/>
          </p:nvPr>
        </p:nvSpPr>
        <p:spPr>
          <a:xfrm>
            <a:off x="461367" y="6381883"/>
            <a:ext cx="224434"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7615B470-EA63-4A78-9C14-6E761C2ABD45}" type="slidenum">
              <a:rPr lang="en-US" smtClean="0"/>
              <a:pPr/>
              <a:t>‹#›</a:t>
            </a:fld>
            <a:endParaRPr lang="en-US" dirty="0"/>
          </a:p>
        </p:txBody>
      </p:sp>
      <p:sp>
        <p:nvSpPr>
          <p:cNvPr id="11" name="Footer Placeholder 3"/>
          <p:cNvSpPr>
            <a:spLocks noGrp="1"/>
          </p:cNvSpPr>
          <p:nvPr>
            <p:ph type="ftr" sz="quarter" idx="3"/>
          </p:nvPr>
        </p:nvSpPr>
        <p:spPr>
          <a:xfrm>
            <a:off x="3124200" y="6392363"/>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1999751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Date Placeholder 3"/>
          <p:cNvSpPr>
            <a:spLocks noGrp="1"/>
          </p:cNvSpPr>
          <p:nvPr>
            <p:ph type="dt" sz="half" idx="10"/>
          </p:nvPr>
        </p:nvSpPr>
        <p:spPr>
          <a:xfrm>
            <a:off x="1005840" y="6387302"/>
            <a:ext cx="1629295"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B6B4F9BE-3652-D94F-BA69-254AC6C61019}" type="datetime4">
              <a:rPr lang="en-US" smtClean="0"/>
              <a:pPr/>
              <a:t>August 28, 2018</a:t>
            </a:fld>
            <a:endParaRPr lang="en-US" dirty="0"/>
          </a:p>
        </p:txBody>
      </p:sp>
      <p:sp>
        <p:nvSpPr>
          <p:cNvPr id="12" name="Slide Number Placeholder 5"/>
          <p:cNvSpPr>
            <a:spLocks noGrp="1"/>
          </p:cNvSpPr>
          <p:nvPr>
            <p:ph type="sldNum" sz="quarter" idx="11"/>
          </p:nvPr>
        </p:nvSpPr>
        <p:spPr>
          <a:xfrm>
            <a:off x="461367" y="6381883"/>
            <a:ext cx="224434"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7615B470-EA63-4A78-9C14-6E761C2ABD45}" type="slidenum">
              <a:rPr lang="en-US" smtClean="0"/>
              <a:pPr/>
              <a:t>‹#›</a:t>
            </a:fld>
            <a:endParaRPr lang="en-US" dirty="0"/>
          </a:p>
        </p:txBody>
      </p:sp>
      <p:sp>
        <p:nvSpPr>
          <p:cNvPr id="13" name="Footer Placeholder 3"/>
          <p:cNvSpPr>
            <a:spLocks noGrp="1"/>
          </p:cNvSpPr>
          <p:nvPr>
            <p:ph type="ftr" sz="quarter" idx="12"/>
          </p:nvPr>
        </p:nvSpPr>
        <p:spPr>
          <a:xfrm>
            <a:off x="3124200" y="6392363"/>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327466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Date Placeholder 3"/>
          <p:cNvSpPr>
            <a:spLocks noGrp="1"/>
          </p:cNvSpPr>
          <p:nvPr>
            <p:ph type="dt" sz="half" idx="2"/>
          </p:nvPr>
        </p:nvSpPr>
        <p:spPr>
          <a:xfrm>
            <a:off x="1005840" y="6387302"/>
            <a:ext cx="1629295"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B6B4F9BE-3652-D94F-BA69-254AC6C61019}" type="datetime4">
              <a:rPr lang="en-US" smtClean="0"/>
              <a:pPr/>
              <a:t>August 28, 2018</a:t>
            </a:fld>
            <a:endParaRPr lang="en-US" dirty="0"/>
          </a:p>
        </p:txBody>
      </p:sp>
      <p:sp>
        <p:nvSpPr>
          <p:cNvPr id="9" name="Slide Number Placeholder 5"/>
          <p:cNvSpPr>
            <a:spLocks noGrp="1"/>
          </p:cNvSpPr>
          <p:nvPr>
            <p:ph type="sldNum" sz="quarter" idx="4"/>
          </p:nvPr>
        </p:nvSpPr>
        <p:spPr>
          <a:xfrm>
            <a:off x="461367" y="6381883"/>
            <a:ext cx="224434"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7615B470-EA63-4A78-9C14-6E761C2ABD45}" type="slidenum">
              <a:rPr lang="en-US" smtClean="0"/>
              <a:pPr/>
              <a:t>‹#›</a:t>
            </a:fld>
            <a:endParaRPr lang="en-US" dirty="0"/>
          </a:p>
        </p:txBody>
      </p:sp>
      <p:sp>
        <p:nvSpPr>
          <p:cNvPr id="10" name="Footer Placeholder 3"/>
          <p:cNvSpPr>
            <a:spLocks noGrp="1"/>
          </p:cNvSpPr>
          <p:nvPr>
            <p:ph type="ftr" sz="quarter" idx="3"/>
          </p:nvPr>
        </p:nvSpPr>
        <p:spPr>
          <a:xfrm>
            <a:off x="3124200" y="6392363"/>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2235457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3"/>
          <p:cNvSpPr>
            <a:spLocks noGrp="1"/>
          </p:cNvSpPr>
          <p:nvPr>
            <p:ph type="dt" sz="half" idx="2"/>
          </p:nvPr>
        </p:nvSpPr>
        <p:spPr>
          <a:xfrm>
            <a:off x="1005840" y="6387302"/>
            <a:ext cx="1629295"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B6B4F9BE-3652-D94F-BA69-254AC6C61019}" type="datetime4">
              <a:rPr lang="en-US" smtClean="0"/>
              <a:pPr/>
              <a:t>August 28, 2018</a:t>
            </a:fld>
            <a:endParaRPr lang="en-US" dirty="0"/>
          </a:p>
        </p:txBody>
      </p:sp>
      <p:sp>
        <p:nvSpPr>
          <p:cNvPr id="8" name="Slide Number Placeholder 5"/>
          <p:cNvSpPr>
            <a:spLocks noGrp="1"/>
          </p:cNvSpPr>
          <p:nvPr>
            <p:ph type="sldNum" sz="quarter" idx="4"/>
          </p:nvPr>
        </p:nvSpPr>
        <p:spPr>
          <a:xfrm>
            <a:off x="461367" y="6381883"/>
            <a:ext cx="224434"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7615B470-EA63-4A78-9C14-6E761C2ABD45}" type="slidenum">
              <a:rPr lang="en-US" smtClean="0"/>
              <a:pPr/>
              <a:t>‹#›</a:t>
            </a:fld>
            <a:endParaRPr lang="en-US" dirty="0"/>
          </a:p>
        </p:txBody>
      </p:sp>
      <p:sp>
        <p:nvSpPr>
          <p:cNvPr id="9" name="Footer Placeholder 3"/>
          <p:cNvSpPr>
            <a:spLocks noGrp="1"/>
          </p:cNvSpPr>
          <p:nvPr>
            <p:ph type="ftr" sz="quarter" idx="3"/>
          </p:nvPr>
        </p:nvSpPr>
        <p:spPr>
          <a:xfrm>
            <a:off x="3124200" y="6392363"/>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2683409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a:t>Click to edit Master</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Date Placeholder 3"/>
          <p:cNvSpPr>
            <a:spLocks noGrp="1"/>
          </p:cNvSpPr>
          <p:nvPr>
            <p:ph type="dt" sz="half" idx="10"/>
          </p:nvPr>
        </p:nvSpPr>
        <p:spPr>
          <a:xfrm>
            <a:off x="1005840" y="6387302"/>
            <a:ext cx="1629295"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B6B4F9BE-3652-D94F-BA69-254AC6C61019}" type="datetime4">
              <a:rPr lang="en-US" smtClean="0"/>
              <a:pPr/>
              <a:t>August 28, 2018</a:t>
            </a:fld>
            <a:endParaRPr lang="en-US" dirty="0"/>
          </a:p>
        </p:txBody>
      </p:sp>
      <p:sp>
        <p:nvSpPr>
          <p:cNvPr id="11" name="Slide Number Placeholder 5"/>
          <p:cNvSpPr>
            <a:spLocks noGrp="1"/>
          </p:cNvSpPr>
          <p:nvPr>
            <p:ph type="sldNum" sz="quarter" idx="4"/>
          </p:nvPr>
        </p:nvSpPr>
        <p:spPr>
          <a:xfrm>
            <a:off x="461367" y="6381883"/>
            <a:ext cx="224434"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7615B470-EA63-4A78-9C14-6E761C2ABD45}" type="slidenum">
              <a:rPr lang="en-US" smtClean="0"/>
              <a:pPr/>
              <a:t>‹#›</a:t>
            </a:fld>
            <a:endParaRPr lang="en-US" dirty="0"/>
          </a:p>
        </p:txBody>
      </p:sp>
      <p:sp>
        <p:nvSpPr>
          <p:cNvPr id="12" name="Footer Placeholder 3"/>
          <p:cNvSpPr>
            <a:spLocks noGrp="1"/>
          </p:cNvSpPr>
          <p:nvPr>
            <p:ph type="ftr" sz="quarter" idx="3"/>
          </p:nvPr>
        </p:nvSpPr>
        <p:spPr>
          <a:xfrm>
            <a:off x="3124200" y="6392363"/>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2303556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Date Placeholder 3"/>
          <p:cNvSpPr>
            <a:spLocks noGrp="1"/>
          </p:cNvSpPr>
          <p:nvPr>
            <p:ph type="dt" sz="half" idx="10"/>
          </p:nvPr>
        </p:nvSpPr>
        <p:spPr>
          <a:xfrm>
            <a:off x="1005840" y="6387302"/>
            <a:ext cx="1629295"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B6B4F9BE-3652-D94F-BA69-254AC6C61019}" type="datetime4">
              <a:rPr lang="en-US" smtClean="0"/>
              <a:pPr/>
              <a:t>August 28, 2018</a:t>
            </a:fld>
            <a:endParaRPr lang="en-US" dirty="0"/>
          </a:p>
        </p:txBody>
      </p:sp>
      <p:sp>
        <p:nvSpPr>
          <p:cNvPr id="11" name="Slide Number Placeholder 5"/>
          <p:cNvSpPr>
            <a:spLocks noGrp="1"/>
          </p:cNvSpPr>
          <p:nvPr>
            <p:ph type="sldNum" sz="quarter" idx="4"/>
          </p:nvPr>
        </p:nvSpPr>
        <p:spPr>
          <a:xfrm>
            <a:off x="461367" y="6381883"/>
            <a:ext cx="224434"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7615B470-EA63-4A78-9C14-6E761C2ABD45}" type="slidenum">
              <a:rPr lang="en-US" smtClean="0"/>
              <a:pPr/>
              <a:t>‹#›</a:t>
            </a:fld>
            <a:endParaRPr lang="en-US" dirty="0"/>
          </a:p>
        </p:txBody>
      </p:sp>
      <p:sp>
        <p:nvSpPr>
          <p:cNvPr id="12" name="Footer Placeholder 3"/>
          <p:cNvSpPr>
            <a:spLocks noGrp="1"/>
          </p:cNvSpPr>
          <p:nvPr>
            <p:ph type="ftr" sz="quarter" idx="3"/>
          </p:nvPr>
        </p:nvSpPr>
        <p:spPr>
          <a:xfrm>
            <a:off x="3124200" y="6392363"/>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3140911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826" y="0"/>
            <a:ext cx="334202" cy="6858000"/>
          </a:xfrm>
          <a:prstGeom prst="rect">
            <a:avLst/>
          </a:prstGeom>
          <a:solidFill>
            <a:srgbClr val="009999"/>
          </a:solidFill>
          <a:ln>
            <a:no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dirty="0">
              <a:solidFill>
                <a:srgbClr val="00AFAF"/>
              </a:solidFill>
            </a:endParaRPr>
          </a:p>
        </p:txBody>
      </p:sp>
      <p:pic>
        <p:nvPicPr>
          <p:cNvPr id="9" name="Picture 8"/>
          <p:cNvPicPr>
            <a:picLocks noChangeAspect="1"/>
          </p:cNvPicPr>
          <p:nvPr userDrawn="1"/>
        </p:nvPicPr>
        <p:blipFill>
          <a:blip r:embed="rId13"/>
          <a:stretch>
            <a:fillRect/>
          </a:stretch>
        </p:blipFill>
        <p:spPr>
          <a:xfrm>
            <a:off x="7471035" y="6399002"/>
            <a:ext cx="1424771" cy="256458"/>
          </a:xfrm>
          <a:prstGeom prst="rect">
            <a:avLst/>
          </a:prstGeom>
        </p:spPr>
      </p:pic>
      <p:sp>
        <p:nvSpPr>
          <p:cNvPr id="10" name="Date Placeholder 3"/>
          <p:cNvSpPr>
            <a:spLocks noGrp="1"/>
          </p:cNvSpPr>
          <p:nvPr>
            <p:ph type="dt" sz="half" idx="2"/>
          </p:nvPr>
        </p:nvSpPr>
        <p:spPr>
          <a:xfrm>
            <a:off x="911164" y="6380969"/>
            <a:ext cx="1629295" cy="365125"/>
          </a:xfrm>
          <a:prstGeom prst="rect">
            <a:avLst/>
          </a:prstGeom>
        </p:spPr>
        <p:txBody>
          <a:bodyPr vert="horz" lIns="0" tIns="0" rIns="0" bIns="0" rtlCol="0" anchor="ctr" anchorCtr="0"/>
          <a:lstStyle>
            <a:lvl1pPr algn="l">
              <a:defRPr sz="900">
                <a:solidFill>
                  <a:schemeClr val="tx1">
                    <a:lumMod val="50000"/>
                    <a:lumOff val="50000"/>
                  </a:schemeClr>
                </a:solidFill>
              </a:defRPr>
            </a:lvl1pPr>
          </a:lstStyle>
          <a:p>
            <a:fld id="{5A21F02D-B7CD-E34D-B842-AC687CFC0512}" type="datetime4">
              <a:rPr lang="en-US" smtClean="0"/>
              <a:pPr/>
              <a:t>August 28, 2018</a:t>
            </a:fld>
            <a:endParaRPr lang="en-US" dirty="0"/>
          </a:p>
        </p:txBody>
      </p:sp>
      <p:sp>
        <p:nvSpPr>
          <p:cNvPr id="11" name="Slide Number Placeholder 5"/>
          <p:cNvSpPr>
            <a:spLocks noGrp="1"/>
          </p:cNvSpPr>
          <p:nvPr>
            <p:ph type="sldNum" sz="quarter" idx="4"/>
          </p:nvPr>
        </p:nvSpPr>
        <p:spPr>
          <a:xfrm>
            <a:off x="457200" y="6378924"/>
            <a:ext cx="224434" cy="365125"/>
          </a:xfrm>
          <a:prstGeom prst="rect">
            <a:avLst/>
          </a:prstGeom>
        </p:spPr>
        <p:txBody>
          <a:bodyPr vert="horz" lIns="0" tIns="0" rIns="0" bIns="0" rtlCol="0" anchor="ctr" anchorCtr="0"/>
          <a:lstStyle>
            <a:lvl1pPr algn="r">
              <a:defRPr sz="900">
                <a:solidFill>
                  <a:schemeClr val="tx1">
                    <a:lumMod val="50000"/>
                    <a:lumOff val="50000"/>
                  </a:schemeClr>
                </a:solidFill>
              </a:defRPr>
            </a:lvl1pPr>
          </a:lstStyle>
          <a:p>
            <a:fld id="{7615B470-EA63-4A78-9C14-6E761C2ABD45}" type="slidenum">
              <a:rPr lang="en-US" smtClean="0"/>
              <a:pPr/>
              <a:t>‹#›</a:t>
            </a:fld>
            <a:endParaRPr lang="en-US" dirty="0"/>
          </a:p>
        </p:txBody>
      </p:sp>
      <p:sp>
        <p:nvSpPr>
          <p:cNvPr id="14" name="Footer Placeholder 1"/>
          <p:cNvSpPr>
            <a:spLocks noGrp="1"/>
          </p:cNvSpPr>
          <p:nvPr>
            <p:ph type="ftr" sz="quarter" idx="3"/>
          </p:nvPr>
        </p:nvSpPr>
        <p:spPr>
          <a:xfrm>
            <a:off x="2786575" y="6376382"/>
            <a:ext cx="2895600" cy="365125"/>
          </a:xfrm>
          <a:prstGeom prst="rect">
            <a:avLst/>
          </a:prstGeom>
        </p:spPr>
        <p:txBody>
          <a:bodyPr vert="horz" lIns="0" tIns="0" rIns="0" bIns="0" rtlCol="0" anchor="ctr" anchorCtr="0"/>
          <a:lstStyle>
            <a:lvl1pPr algn="ctr">
              <a:defRPr sz="900">
                <a:solidFill>
                  <a:schemeClr val="tx1">
                    <a:tint val="75000"/>
                  </a:schemeClr>
                </a:solidFill>
              </a:defRPr>
            </a:lvl1pPr>
          </a:lstStyle>
          <a:p>
            <a:endParaRPr lang="en-US" dirty="0"/>
          </a:p>
        </p:txBody>
      </p:sp>
    </p:spTree>
    <p:extLst>
      <p:ext uri="{BB962C8B-B14F-4D97-AF65-F5344CB8AC3E}">
        <p14:creationId xmlns:p14="http://schemas.microsoft.com/office/powerpoint/2010/main" val="3933686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Ctpayns@sutterhealth.org" TargetMode="External"/><Relationship Id="rId2" Type="http://schemas.openxmlformats.org/officeDocument/2006/relationships/hyperlink" Target="mailto:NowoteDD@sutterhealth.org"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800" y="1255102"/>
            <a:ext cx="7772400" cy="1470025"/>
          </a:xfrm>
        </p:spPr>
        <p:txBody>
          <a:bodyPr>
            <a:noAutofit/>
          </a:bodyPr>
          <a:lstStyle/>
          <a:p>
            <a:r>
              <a:rPr lang="en-US" sz="3300" dirty="0"/>
              <a:t>Decreasing Patient Access Denials Through Education and Innovative Tools</a:t>
            </a:r>
          </a:p>
        </p:txBody>
      </p:sp>
      <p:pic>
        <p:nvPicPr>
          <p:cNvPr id="4" name="Picture 3"/>
          <p:cNvPicPr>
            <a:picLocks noChangeAspect="1"/>
          </p:cNvPicPr>
          <p:nvPr/>
        </p:nvPicPr>
        <p:blipFill>
          <a:blip r:embed="rId2"/>
          <a:stretch>
            <a:fillRect/>
          </a:stretch>
        </p:blipFill>
        <p:spPr>
          <a:xfrm>
            <a:off x="2441657" y="3634154"/>
            <a:ext cx="4260686" cy="963007"/>
          </a:xfrm>
          <a:prstGeom prst="rect">
            <a:avLst/>
          </a:prstGeom>
        </p:spPr>
      </p:pic>
    </p:spTree>
    <p:extLst>
      <p:ext uri="{BB962C8B-B14F-4D97-AF65-F5344CB8AC3E}">
        <p14:creationId xmlns:p14="http://schemas.microsoft.com/office/powerpoint/2010/main" val="2795021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412263" y="2328864"/>
            <a:ext cx="9015046" cy="2903536"/>
          </a:xfrm>
        </p:spPr>
        <p:txBody>
          <a:bodyPr>
            <a:noAutofit/>
          </a:bodyPr>
          <a:lstStyle/>
          <a:p>
            <a:pPr algn="l"/>
            <a:r>
              <a:rPr lang="en-US" sz="1600" b="1" dirty="0">
                <a:solidFill>
                  <a:srgbClr val="0070C0"/>
                </a:solidFill>
              </a:rPr>
              <a:t>Contact Information</a:t>
            </a:r>
          </a:p>
          <a:p>
            <a:pPr algn="l"/>
            <a:endParaRPr lang="en-US" sz="1600" dirty="0">
              <a:solidFill>
                <a:srgbClr val="0070C0"/>
              </a:solidFill>
            </a:endParaRPr>
          </a:p>
          <a:p>
            <a:pPr algn="l"/>
            <a:r>
              <a:rPr lang="en-US" sz="1600" dirty="0">
                <a:solidFill>
                  <a:srgbClr val="0070C0"/>
                </a:solidFill>
              </a:rPr>
              <a:t>Doug Nowotenski – Patient Access Manager </a:t>
            </a:r>
          </a:p>
          <a:p>
            <a:pPr algn="l"/>
            <a:r>
              <a:rPr lang="en-US" sz="1600" dirty="0">
                <a:solidFill>
                  <a:srgbClr val="0070C0"/>
                </a:solidFill>
                <a:hlinkClick r:id="rId2"/>
              </a:rPr>
              <a:t>NowoteDD@sutterhealth.org</a:t>
            </a:r>
            <a:endParaRPr lang="en-US" sz="1600" dirty="0">
              <a:solidFill>
                <a:srgbClr val="0070C0"/>
              </a:solidFill>
            </a:endParaRPr>
          </a:p>
          <a:p>
            <a:pPr algn="l"/>
            <a:endParaRPr lang="en-US" sz="1600" dirty="0">
              <a:solidFill>
                <a:srgbClr val="0070C0"/>
              </a:solidFill>
            </a:endParaRPr>
          </a:p>
          <a:p>
            <a:pPr algn="l"/>
            <a:r>
              <a:rPr lang="en-US" sz="1600" dirty="0">
                <a:solidFill>
                  <a:srgbClr val="0070C0"/>
                </a:solidFill>
              </a:rPr>
              <a:t>Suzanne Payne – Training Analyst Revenue Cycle Education Team</a:t>
            </a:r>
          </a:p>
          <a:p>
            <a:pPr algn="l"/>
            <a:r>
              <a:rPr lang="en-US" sz="1600" dirty="0">
                <a:solidFill>
                  <a:srgbClr val="0070C0"/>
                </a:solidFill>
                <a:hlinkClick r:id="rId3"/>
              </a:rPr>
              <a:t>Ctpayns@sutterhealth.org</a:t>
            </a:r>
            <a:endParaRPr lang="en-US" sz="1600" dirty="0">
              <a:solidFill>
                <a:srgbClr val="0070C0"/>
              </a:solidFill>
            </a:endParaRPr>
          </a:p>
          <a:p>
            <a:pPr algn="l"/>
            <a:endParaRPr lang="en-US" sz="1600" dirty="0">
              <a:solidFill>
                <a:schemeClr val="tx1"/>
              </a:solidFill>
            </a:endParaRPr>
          </a:p>
          <a:p>
            <a:pPr algn="l"/>
            <a:endParaRPr lang="en-GB" sz="1600" dirty="0">
              <a:solidFill>
                <a:schemeClr val="tx1"/>
              </a:solidFill>
            </a:endParaRPr>
          </a:p>
          <a:p>
            <a:pPr algn="l"/>
            <a:endParaRPr lang="en-US" sz="1600" dirty="0">
              <a:solidFill>
                <a:schemeClr val="tx1"/>
              </a:solidFill>
            </a:endParaRPr>
          </a:p>
        </p:txBody>
      </p:sp>
      <p:sp>
        <p:nvSpPr>
          <p:cNvPr id="4" name="Footer Placeholder 3"/>
          <p:cNvSpPr>
            <a:spLocks noGrp="1"/>
          </p:cNvSpPr>
          <p:nvPr>
            <p:ph type="ftr" sz="quarter" idx="3"/>
          </p:nvPr>
        </p:nvSpPr>
        <p:spPr>
          <a:xfrm>
            <a:off x="412263" y="5129213"/>
            <a:ext cx="8531712" cy="961171"/>
          </a:xfrm>
        </p:spPr>
        <p:txBody>
          <a:bodyPr/>
          <a:lstStyle/>
          <a:p>
            <a:r>
              <a:rPr lang="en-US" i="1" dirty="0"/>
              <a:t>This document and related materials, including emails, letters, and other correspondence, contain proprietary and confidential information of Sutter Health; and shall not be used, disclosed, reproduced or otherwise made available, in whole or in part, for any purpose other than for the purpose provided under confidentiality agreement between the parties, without the prior express written consent of Sutter Health. This document, related materials, and all information contained herein remains at all times the sole property of Sutter Health.</a:t>
            </a:r>
            <a:endParaRPr lang="en-US" dirty="0"/>
          </a:p>
          <a:p>
            <a:endParaRPr lang="en-US" dirty="0"/>
          </a:p>
        </p:txBody>
      </p:sp>
      <p:pic>
        <p:nvPicPr>
          <p:cNvPr id="7" name="Picture 6"/>
          <p:cNvPicPr>
            <a:picLocks noChangeAspect="1"/>
          </p:cNvPicPr>
          <p:nvPr/>
        </p:nvPicPr>
        <p:blipFill>
          <a:blip r:embed="rId4"/>
          <a:stretch>
            <a:fillRect/>
          </a:stretch>
        </p:blipFill>
        <p:spPr>
          <a:xfrm>
            <a:off x="4099808" y="845416"/>
            <a:ext cx="4358392" cy="985091"/>
          </a:xfrm>
          <a:prstGeom prst="rect">
            <a:avLst/>
          </a:prstGeom>
        </p:spPr>
      </p:pic>
    </p:spTree>
    <p:extLst>
      <p:ext uri="{BB962C8B-B14F-4D97-AF65-F5344CB8AC3E}">
        <p14:creationId xmlns:p14="http://schemas.microsoft.com/office/powerpoint/2010/main" val="2346536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l"/>
            <a:r>
              <a:rPr lang="en-US" sz="2800" dirty="0"/>
              <a:t>Topics</a:t>
            </a:r>
          </a:p>
        </p:txBody>
      </p:sp>
      <p:sp>
        <p:nvSpPr>
          <p:cNvPr id="9" name="Content Placeholder 8"/>
          <p:cNvSpPr>
            <a:spLocks noGrp="1"/>
          </p:cNvSpPr>
          <p:nvPr>
            <p:ph idx="1"/>
          </p:nvPr>
        </p:nvSpPr>
        <p:spPr/>
        <p:txBody>
          <a:bodyPr>
            <a:normAutofit/>
          </a:bodyPr>
          <a:lstStyle/>
          <a:p>
            <a:pPr lvl="1">
              <a:spcBef>
                <a:spcPts val="1000"/>
              </a:spcBef>
            </a:pPr>
            <a:r>
              <a:rPr lang="en-US" sz="1600" dirty="0"/>
              <a:t>Registration QA Application Improvement</a:t>
            </a:r>
          </a:p>
          <a:p>
            <a:pPr lvl="2"/>
            <a:r>
              <a:rPr lang="en-US" sz="1600" dirty="0"/>
              <a:t>Work Queues</a:t>
            </a:r>
          </a:p>
          <a:p>
            <a:pPr lvl="2"/>
            <a:r>
              <a:rPr lang="en-US" sz="1600" dirty="0"/>
              <a:t>Work Groups</a:t>
            </a:r>
          </a:p>
          <a:p>
            <a:pPr lvl="2"/>
            <a:r>
              <a:rPr lang="en-US" sz="1600" dirty="0"/>
              <a:t>Eligibility Denials</a:t>
            </a:r>
          </a:p>
          <a:p>
            <a:pPr lvl="1">
              <a:spcBef>
                <a:spcPts val="1000"/>
              </a:spcBef>
            </a:pPr>
            <a:r>
              <a:rPr lang="en-US" sz="1600" dirty="0"/>
              <a:t>Patient Estimate Quality Review</a:t>
            </a:r>
          </a:p>
          <a:p>
            <a:pPr lvl="1">
              <a:spcBef>
                <a:spcPts val="1000"/>
              </a:spcBef>
            </a:pPr>
            <a:r>
              <a:rPr lang="en-US" sz="1600" dirty="0"/>
              <a:t>Education and Reporting</a:t>
            </a:r>
          </a:p>
        </p:txBody>
      </p:sp>
    </p:spTree>
    <p:extLst>
      <p:ext uri="{BB962C8B-B14F-4D97-AF65-F5344CB8AC3E}">
        <p14:creationId xmlns:p14="http://schemas.microsoft.com/office/powerpoint/2010/main" val="1050040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l"/>
            <a:r>
              <a:rPr lang="en-US" sz="2800" dirty="0"/>
              <a:t>Sutter Health at a Glance</a:t>
            </a:r>
          </a:p>
        </p:txBody>
      </p:sp>
      <p:pic>
        <p:nvPicPr>
          <p:cNvPr id="6" name="Pictur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54069" y="1953847"/>
            <a:ext cx="3539317" cy="3700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Content Placeholder 7"/>
          <p:cNvGraphicFramePr>
            <a:graphicFrameLocks/>
          </p:cNvGraphicFramePr>
          <p:nvPr>
            <p:extLst>
              <p:ext uri="{D42A27DB-BD31-4B8C-83A1-F6EECF244321}">
                <p14:modId xmlns:p14="http://schemas.microsoft.com/office/powerpoint/2010/main" val="3551237352"/>
              </p:ext>
            </p:extLst>
          </p:nvPr>
        </p:nvGraphicFramePr>
        <p:xfrm>
          <a:off x="-463400" y="1848504"/>
          <a:ext cx="7054699" cy="37140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33746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415338" cy="1143000"/>
          </a:xfrm>
        </p:spPr>
        <p:txBody>
          <a:bodyPr>
            <a:normAutofit/>
          </a:bodyPr>
          <a:lstStyle/>
          <a:p>
            <a:pPr algn="l"/>
            <a:r>
              <a:rPr lang="en-US" sz="2800" dirty="0"/>
              <a:t>Registration Quality Assurance (RQA) Improvement</a:t>
            </a:r>
          </a:p>
        </p:txBody>
      </p:sp>
      <p:sp>
        <p:nvSpPr>
          <p:cNvPr id="9" name="Content Placeholder 8"/>
          <p:cNvSpPr>
            <a:spLocks noGrp="1"/>
          </p:cNvSpPr>
          <p:nvPr>
            <p:ph idx="1"/>
          </p:nvPr>
        </p:nvSpPr>
        <p:spPr/>
        <p:txBody>
          <a:bodyPr>
            <a:normAutofit lnSpcReduction="10000"/>
          </a:bodyPr>
          <a:lstStyle/>
          <a:p>
            <a:pPr lvl="1">
              <a:spcBef>
                <a:spcPts val="1000"/>
              </a:spcBef>
            </a:pPr>
            <a:r>
              <a:rPr lang="en-GB" sz="1600" dirty="0"/>
              <a:t>Interface issues between Sutter EHR and RQA application – Resolved May 2017</a:t>
            </a:r>
          </a:p>
          <a:p>
            <a:pPr lvl="2"/>
            <a:r>
              <a:rPr lang="en-GB" sz="1600" dirty="0"/>
              <a:t>Corrected message between the A31 and A08</a:t>
            </a:r>
          </a:p>
          <a:p>
            <a:pPr lvl="3"/>
            <a:r>
              <a:rPr lang="en-GB" sz="1600" dirty="0"/>
              <a:t>Moved content into A08 for system to recognize data and resolve alerts</a:t>
            </a:r>
          </a:p>
          <a:p>
            <a:pPr lvl="1"/>
            <a:r>
              <a:rPr lang="en-GB" sz="1600" dirty="0"/>
              <a:t>Quality control issues with mapped and unmapped users</a:t>
            </a:r>
          </a:p>
          <a:p>
            <a:pPr lvl="2"/>
            <a:r>
              <a:rPr lang="en-GB" sz="1600" dirty="0"/>
              <a:t>Lack of an auditing system to track on boarding/transferring staff</a:t>
            </a:r>
          </a:p>
          <a:p>
            <a:pPr lvl="3"/>
            <a:r>
              <a:rPr lang="en-GB" sz="1600" dirty="0"/>
              <a:t>New quarterly active user report in development</a:t>
            </a:r>
          </a:p>
          <a:p>
            <a:pPr lvl="2"/>
            <a:r>
              <a:rPr lang="en-GB" sz="1600" dirty="0"/>
              <a:t>Migrated to sDoc platform in order for the alert to stop firing on Physicians, Nurses, and other unmapped users</a:t>
            </a:r>
          </a:p>
          <a:p>
            <a:pPr lvl="2"/>
            <a:r>
              <a:rPr lang="en-GB" sz="1600" dirty="0"/>
              <a:t>Customized alerts based on needed exclusions (e.g. location)</a:t>
            </a:r>
          </a:p>
          <a:p>
            <a:pPr lvl="1"/>
            <a:r>
              <a:rPr lang="en-GB" sz="1600" dirty="0"/>
              <a:t>Alerts</a:t>
            </a:r>
          </a:p>
          <a:p>
            <a:pPr lvl="2"/>
            <a:r>
              <a:rPr lang="en-GB" sz="1600" dirty="0"/>
              <a:t>Actively removing redundant alerts between Sutter EHR and RQA tool</a:t>
            </a:r>
          </a:p>
          <a:p>
            <a:pPr lvl="3"/>
            <a:r>
              <a:rPr lang="en-GB" sz="1600" dirty="0"/>
              <a:t>Turned off the two highest occurring alerts due to the Sutter EHR address linking feature</a:t>
            </a:r>
          </a:p>
          <a:p>
            <a:pPr lvl="2"/>
            <a:r>
              <a:rPr lang="en-GB" sz="1600" dirty="0"/>
              <a:t>Created and refined new rules</a:t>
            </a:r>
          </a:p>
          <a:p>
            <a:pPr lvl="3"/>
            <a:r>
              <a:rPr lang="en-GB" sz="1600" dirty="0"/>
              <a:t>Medicare supplement plan</a:t>
            </a:r>
          </a:p>
          <a:p>
            <a:pPr lvl="3"/>
            <a:r>
              <a:rPr lang="en-GB" sz="1600" dirty="0"/>
              <a:t>New WC Alerts</a:t>
            </a:r>
          </a:p>
          <a:p>
            <a:pPr lvl="3"/>
            <a:r>
              <a:rPr lang="en-GB" sz="1600" dirty="0"/>
              <a:t>Simplified alert names to clarify the route to resolution</a:t>
            </a:r>
          </a:p>
        </p:txBody>
      </p:sp>
    </p:spTree>
    <p:extLst>
      <p:ext uri="{BB962C8B-B14F-4D97-AF65-F5344CB8AC3E}">
        <p14:creationId xmlns:p14="http://schemas.microsoft.com/office/powerpoint/2010/main" val="873620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l"/>
            <a:r>
              <a:rPr lang="en-US" sz="2800" dirty="0"/>
              <a:t>Work Queues</a:t>
            </a:r>
          </a:p>
        </p:txBody>
      </p:sp>
      <p:sp>
        <p:nvSpPr>
          <p:cNvPr id="9" name="Content Placeholder 8"/>
          <p:cNvSpPr>
            <a:spLocks noGrp="1"/>
          </p:cNvSpPr>
          <p:nvPr>
            <p:ph idx="1"/>
          </p:nvPr>
        </p:nvSpPr>
        <p:spPr/>
        <p:txBody>
          <a:bodyPr>
            <a:normAutofit/>
          </a:bodyPr>
          <a:lstStyle/>
          <a:p>
            <a:pPr lvl="1"/>
            <a:r>
              <a:rPr lang="en-GB" sz="1600" dirty="0"/>
              <a:t>Modified the My Unresolved work queue alerts to 72 hours</a:t>
            </a:r>
          </a:p>
          <a:p>
            <a:pPr lvl="1"/>
            <a:r>
              <a:rPr lang="en-GB" sz="1600" dirty="0"/>
              <a:t>Created the Catch All work queue as an improvement on the All RQA Alerts MTD</a:t>
            </a:r>
          </a:p>
          <a:p>
            <a:pPr lvl="2"/>
            <a:r>
              <a:rPr lang="en-GB" sz="1600" dirty="0"/>
              <a:t>Captures alerts associated with account rather than the user</a:t>
            </a:r>
          </a:p>
          <a:p>
            <a:pPr lvl="1"/>
            <a:r>
              <a:rPr lang="en-GB" sz="1600" dirty="0"/>
              <a:t>Standardized work queue workflow and priorities</a:t>
            </a:r>
          </a:p>
          <a:p>
            <a:pPr lvl="1"/>
            <a:r>
              <a:rPr lang="en-GB" sz="1600" dirty="0"/>
              <a:t>Created pre-service work queues to separate pre-service accounts from arrived encounters</a:t>
            </a:r>
          </a:p>
          <a:p>
            <a:pPr lvl="2"/>
            <a:r>
              <a:rPr lang="en-GB" sz="1600" dirty="0"/>
              <a:t>Created new alert to flag pre-service accounts</a:t>
            </a:r>
          </a:p>
          <a:p>
            <a:pPr lvl="2"/>
            <a:r>
              <a:rPr lang="en-GB" sz="1600" dirty="0"/>
              <a:t>Proactive resolution to account errors</a:t>
            </a:r>
          </a:p>
          <a:p>
            <a:pPr lvl="1"/>
            <a:r>
              <a:rPr lang="en-GB" sz="1600" dirty="0"/>
              <a:t>Excluded cancelled appointments</a:t>
            </a:r>
          </a:p>
          <a:p>
            <a:endParaRPr lang="en-GB" dirty="0"/>
          </a:p>
          <a:p>
            <a:endParaRPr lang="en-GB" dirty="0"/>
          </a:p>
          <a:p>
            <a:endParaRPr lang="en-US" dirty="0"/>
          </a:p>
        </p:txBody>
      </p:sp>
    </p:spTree>
    <p:extLst>
      <p:ext uri="{BB962C8B-B14F-4D97-AF65-F5344CB8AC3E}">
        <p14:creationId xmlns:p14="http://schemas.microsoft.com/office/powerpoint/2010/main" val="729685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l"/>
            <a:r>
              <a:rPr lang="en-US" sz="2800" dirty="0"/>
              <a:t>Work Groups</a:t>
            </a:r>
          </a:p>
        </p:txBody>
      </p:sp>
      <p:sp>
        <p:nvSpPr>
          <p:cNvPr id="9" name="Content Placeholder 8"/>
          <p:cNvSpPr>
            <a:spLocks noGrp="1"/>
          </p:cNvSpPr>
          <p:nvPr>
            <p:ph idx="1"/>
          </p:nvPr>
        </p:nvSpPr>
        <p:spPr>
          <a:xfrm>
            <a:off x="457200" y="1417638"/>
            <a:ext cx="8229600" cy="4708525"/>
          </a:xfrm>
        </p:spPr>
        <p:txBody>
          <a:bodyPr>
            <a:normAutofit/>
          </a:bodyPr>
          <a:lstStyle/>
          <a:p>
            <a:pPr lvl="1"/>
            <a:r>
              <a:rPr lang="en-GB" sz="1600" dirty="0"/>
              <a:t>RQA Application Work Group</a:t>
            </a:r>
          </a:p>
          <a:p>
            <a:pPr lvl="2"/>
            <a:r>
              <a:rPr lang="en-GB" sz="1600" dirty="0"/>
              <a:t>Required RQA application vendor and Sutter Information Systems participation at every meeting</a:t>
            </a:r>
          </a:p>
          <a:p>
            <a:pPr lvl="2"/>
            <a:r>
              <a:rPr lang="en-GB" sz="1600" dirty="0"/>
              <a:t>Consists of Managers, Supervisors, Sutter Information Service Analysts, and QA staff members</a:t>
            </a:r>
          </a:p>
          <a:p>
            <a:pPr lvl="2"/>
            <a:r>
              <a:rPr lang="en-GB" sz="1600" dirty="0"/>
              <a:t>Discuss common issues/problems staff are encountering with the tool</a:t>
            </a:r>
          </a:p>
          <a:p>
            <a:pPr lvl="2"/>
            <a:r>
              <a:rPr lang="en-GB" sz="1600" dirty="0"/>
              <a:t>Meetings frequency changed from monthly to biweekly </a:t>
            </a:r>
          </a:p>
          <a:p>
            <a:pPr lvl="1"/>
            <a:r>
              <a:rPr lang="en-GB" sz="1600" dirty="0"/>
              <a:t>Revenue Cycle Denials Work Group</a:t>
            </a:r>
          </a:p>
          <a:p>
            <a:pPr lvl="2"/>
            <a:r>
              <a:rPr lang="en-GB" sz="1600" dirty="0"/>
              <a:t>Including participants from all areas of Revenue Cycle to address eligibility denials</a:t>
            </a:r>
          </a:p>
          <a:p>
            <a:pPr lvl="2"/>
            <a:r>
              <a:rPr lang="en-GB" sz="1600" dirty="0"/>
              <a:t>Close the “gap” between eligibility denials and registration accuracy tool</a:t>
            </a:r>
          </a:p>
          <a:p>
            <a:pPr lvl="2"/>
            <a:r>
              <a:rPr lang="en-GB" sz="1600" dirty="0"/>
              <a:t>RQA Tool Vendor Representation, Sutter IS, Education and Training, Patient Access, Central Business Office, and Revenue Cycle Integration</a:t>
            </a:r>
          </a:p>
          <a:p>
            <a:endParaRPr lang="en-GB" sz="1600" dirty="0"/>
          </a:p>
        </p:txBody>
      </p:sp>
    </p:spTree>
    <p:extLst>
      <p:ext uri="{BB962C8B-B14F-4D97-AF65-F5344CB8AC3E}">
        <p14:creationId xmlns:p14="http://schemas.microsoft.com/office/powerpoint/2010/main" val="1037056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l"/>
            <a:r>
              <a:rPr lang="en-US" sz="2800" dirty="0"/>
              <a:t>Eligibility Denials</a:t>
            </a:r>
          </a:p>
        </p:txBody>
      </p:sp>
      <p:sp>
        <p:nvSpPr>
          <p:cNvPr id="9" name="Content Placeholder 8"/>
          <p:cNvSpPr>
            <a:spLocks noGrp="1"/>
          </p:cNvSpPr>
          <p:nvPr>
            <p:ph idx="1"/>
          </p:nvPr>
        </p:nvSpPr>
        <p:spPr/>
        <p:txBody>
          <a:bodyPr>
            <a:noAutofit/>
          </a:bodyPr>
          <a:lstStyle/>
          <a:p>
            <a:pPr lvl="1"/>
            <a:r>
              <a:rPr lang="en-GB" sz="1600" dirty="0"/>
              <a:t>Plan mapping in Sutter EHR and real time eligibility vendor</a:t>
            </a:r>
          </a:p>
          <a:p>
            <a:pPr lvl="2"/>
            <a:r>
              <a:rPr lang="en-GB" sz="1600" dirty="0"/>
              <a:t>Bad plan code alerts completed for all major payors</a:t>
            </a:r>
          </a:p>
          <a:p>
            <a:pPr lvl="2"/>
            <a:r>
              <a:rPr lang="en-GB" sz="1600" dirty="0"/>
              <a:t>Currently developing reporting on bad plan mapping to assess impact</a:t>
            </a:r>
          </a:p>
          <a:p>
            <a:pPr lvl="1"/>
            <a:r>
              <a:rPr lang="en-GB" sz="1600" dirty="0"/>
              <a:t>Created/modified alerts to reduce denials</a:t>
            </a:r>
          </a:p>
          <a:p>
            <a:pPr lvl="2"/>
            <a:r>
              <a:rPr lang="en-GB" sz="1600" dirty="0"/>
              <a:t>Improved logic on alert “Date of service occurs after termination of benefits”  to increase capture of termed insurance</a:t>
            </a:r>
          </a:p>
          <a:p>
            <a:pPr lvl="3"/>
            <a:r>
              <a:rPr lang="en-GB" sz="1600" dirty="0"/>
              <a:t>Resulted in an immediate 1% drop in 1</a:t>
            </a:r>
            <a:r>
              <a:rPr lang="en-GB" sz="1600" baseline="30000" dirty="0"/>
              <a:t>st</a:t>
            </a:r>
            <a:r>
              <a:rPr lang="en-GB" sz="1600" dirty="0"/>
              <a:t> Pass Denials (30 days)</a:t>
            </a:r>
          </a:p>
          <a:p>
            <a:pPr lvl="2"/>
            <a:r>
              <a:rPr lang="en-GB" sz="1600" dirty="0"/>
              <a:t>Turned on alert “Inactive insurance on account” to capture inactive coverage on account</a:t>
            </a:r>
          </a:p>
          <a:p>
            <a:pPr lvl="2"/>
            <a:r>
              <a:rPr lang="en-GB" sz="1600" dirty="0"/>
              <a:t>Currently developing new alert to capture active coverages left on guarantor/patient level and not attached to account</a:t>
            </a:r>
          </a:p>
          <a:p>
            <a:pPr lvl="1"/>
            <a:r>
              <a:rPr lang="en-GB" sz="1600" dirty="0"/>
              <a:t>Impact on Revenue KPI</a:t>
            </a:r>
          </a:p>
          <a:p>
            <a:pPr lvl="2"/>
            <a:r>
              <a:rPr lang="en-GB" sz="1600" dirty="0"/>
              <a:t>13% improvement on clean claims (Q1 2016 – Q3 2017)</a:t>
            </a:r>
          </a:p>
          <a:p>
            <a:pPr lvl="2"/>
            <a:r>
              <a:rPr lang="en-GB" sz="1600" dirty="0"/>
              <a:t>Reduced 1</a:t>
            </a:r>
            <a:r>
              <a:rPr lang="en-GB" sz="1600" baseline="30000" dirty="0"/>
              <a:t>st</a:t>
            </a:r>
            <a:r>
              <a:rPr lang="en-GB" sz="1600" dirty="0"/>
              <a:t> Pass denials 2.3% (Q1 2016 – Q3 2017)</a:t>
            </a:r>
            <a:endParaRPr lang="en-GB" sz="1600" u="sng" dirty="0">
              <a:solidFill>
                <a:srgbClr val="FF0000"/>
              </a:solidFill>
            </a:endParaRPr>
          </a:p>
          <a:p>
            <a:pPr lvl="2"/>
            <a:r>
              <a:rPr lang="en-GB" sz="1600" dirty="0"/>
              <a:t>First pass accuracy 90.74% </a:t>
            </a:r>
            <a:r>
              <a:rPr lang="en-GB" sz="1600" dirty="0">
                <a:sym typeface="Wingdings" panose="05000000000000000000" pitchFamily="2" charset="2"/>
              </a:rPr>
              <a:t> 96.50% (Sept 2016 – Sept 2017)</a:t>
            </a:r>
          </a:p>
          <a:p>
            <a:pPr lvl="2"/>
            <a:r>
              <a:rPr lang="en-GB" sz="1600" dirty="0">
                <a:sym typeface="Wingdings" panose="05000000000000000000" pitchFamily="2" charset="2"/>
              </a:rPr>
              <a:t>Final pass accuracy 97.37%  98.90% (Sept 2016 – Sept 2017)</a:t>
            </a:r>
            <a:endParaRPr lang="en-GB" sz="1600" dirty="0"/>
          </a:p>
        </p:txBody>
      </p:sp>
    </p:spTree>
    <p:extLst>
      <p:ext uri="{BB962C8B-B14F-4D97-AF65-F5344CB8AC3E}">
        <p14:creationId xmlns:p14="http://schemas.microsoft.com/office/powerpoint/2010/main" val="3994324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l"/>
            <a:r>
              <a:rPr lang="en-US" sz="2800" dirty="0"/>
              <a:t>Patient Estimate Quality Review</a:t>
            </a:r>
          </a:p>
        </p:txBody>
      </p:sp>
      <p:sp>
        <p:nvSpPr>
          <p:cNvPr id="9" name="Content Placeholder 8"/>
          <p:cNvSpPr>
            <a:spLocks noGrp="1"/>
          </p:cNvSpPr>
          <p:nvPr>
            <p:ph idx="1"/>
          </p:nvPr>
        </p:nvSpPr>
        <p:spPr/>
        <p:txBody>
          <a:bodyPr>
            <a:normAutofit/>
          </a:bodyPr>
          <a:lstStyle/>
          <a:p>
            <a:pPr lvl="1"/>
            <a:r>
              <a:rPr lang="en-US" sz="1600" dirty="0"/>
              <a:t>Touchless Estimates</a:t>
            </a:r>
          </a:p>
          <a:p>
            <a:pPr lvl="2"/>
            <a:r>
              <a:rPr lang="en-US" sz="1600" dirty="0"/>
              <a:t>Piloting in ER</a:t>
            </a:r>
          </a:p>
          <a:p>
            <a:pPr lvl="2"/>
            <a:r>
              <a:rPr lang="en-US" sz="1600" dirty="0"/>
              <a:t>No staff intervention required</a:t>
            </a:r>
          </a:p>
          <a:p>
            <a:pPr marL="519113" lvl="1"/>
            <a:endParaRPr lang="en-US" sz="1600" dirty="0"/>
          </a:p>
          <a:p>
            <a:pPr lvl="1"/>
            <a:r>
              <a:rPr lang="en-GB" sz="1600" dirty="0"/>
              <a:t>Estimate Variance Report</a:t>
            </a:r>
          </a:p>
          <a:p>
            <a:pPr lvl="2"/>
            <a:r>
              <a:rPr lang="en-GB" sz="1600" dirty="0"/>
              <a:t>Review trends </a:t>
            </a:r>
          </a:p>
          <a:p>
            <a:pPr lvl="2"/>
            <a:r>
              <a:rPr lang="en-GB" sz="1600" dirty="0"/>
              <a:t>Reduction of workflow variances</a:t>
            </a:r>
          </a:p>
          <a:p>
            <a:pPr lvl="2"/>
            <a:r>
              <a:rPr lang="en-GB" sz="1600" dirty="0"/>
              <a:t>Designed refresher workshops</a:t>
            </a:r>
          </a:p>
          <a:p>
            <a:pPr lvl="2"/>
            <a:r>
              <a:rPr lang="en-GB" sz="1600" dirty="0"/>
              <a:t>Individual user review</a:t>
            </a:r>
          </a:p>
          <a:p>
            <a:pPr marL="285750" indent="-285750"/>
            <a:endParaRPr lang="en-GB" sz="1600" dirty="0"/>
          </a:p>
          <a:p>
            <a:pPr marL="519113" lvl="1"/>
            <a:endParaRPr lang="en-US" sz="1600" dirty="0"/>
          </a:p>
        </p:txBody>
      </p:sp>
    </p:spTree>
    <p:extLst>
      <p:ext uri="{BB962C8B-B14F-4D97-AF65-F5344CB8AC3E}">
        <p14:creationId xmlns:p14="http://schemas.microsoft.com/office/powerpoint/2010/main" val="2688935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l"/>
            <a:r>
              <a:rPr lang="en-US" sz="2800" dirty="0"/>
              <a:t>Education and Reporting</a:t>
            </a:r>
          </a:p>
        </p:txBody>
      </p:sp>
      <p:sp>
        <p:nvSpPr>
          <p:cNvPr id="9" name="Content Placeholder 8"/>
          <p:cNvSpPr>
            <a:spLocks noGrp="1"/>
          </p:cNvSpPr>
          <p:nvPr>
            <p:ph idx="1"/>
          </p:nvPr>
        </p:nvSpPr>
        <p:spPr/>
        <p:txBody>
          <a:bodyPr>
            <a:normAutofit/>
          </a:bodyPr>
          <a:lstStyle/>
          <a:p>
            <a:pPr lvl="1"/>
            <a:r>
              <a:rPr lang="en-GB" sz="1600" dirty="0"/>
              <a:t>Created a real-time Sutter EHR/RQA application training environment</a:t>
            </a:r>
          </a:p>
          <a:p>
            <a:pPr lvl="2"/>
            <a:r>
              <a:rPr lang="en-GB" sz="1600" dirty="0"/>
              <a:t>Interfaces built between Sutter EHR training environment and RQA application</a:t>
            </a:r>
          </a:p>
          <a:p>
            <a:pPr lvl="2"/>
            <a:r>
              <a:rPr lang="en-GB" sz="1600" dirty="0"/>
              <a:t>Provides realistic results and workflows for RTE, RQA, PPE, and Payment Safe</a:t>
            </a:r>
          </a:p>
          <a:p>
            <a:pPr lvl="1"/>
            <a:r>
              <a:rPr lang="en-GB" sz="1600" dirty="0"/>
              <a:t>Power Reporting Portal</a:t>
            </a:r>
          </a:p>
          <a:p>
            <a:pPr lvl="2"/>
            <a:r>
              <a:rPr lang="en-GB" sz="1600" dirty="0"/>
              <a:t>Payment Opportunity Report</a:t>
            </a:r>
          </a:p>
          <a:p>
            <a:pPr lvl="2"/>
            <a:r>
              <a:rPr lang="en-GB" sz="1600" dirty="0"/>
              <a:t>Provides useful data for proactive education of staff to prevent errors</a:t>
            </a:r>
          </a:p>
          <a:p>
            <a:pPr lvl="2"/>
            <a:r>
              <a:rPr lang="en-GB" sz="1600" dirty="0"/>
              <a:t>Utilize the RQA scorecard feature to track individual employee scores</a:t>
            </a:r>
          </a:p>
          <a:p>
            <a:pPr lvl="2"/>
            <a:r>
              <a:rPr lang="en-GB" sz="1600" dirty="0"/>
              <a:t>Reporting tool provides near real-time data</a:t>
            </a:r>
          </a:p>
          <a:p>
            <a:pPr lvl="2"/>
            <a:r>
              <a:rPr lang="en-GB" sz="1600" dirty="0"/>
              <a:t>Requested enhancement for informational alert reporting</a:t>
            </a:r>
          </a:p>
          <a:p>
            <a:pPr lvl="1"/>
            <a:r>
              <a:rPr lang="en-GB" sz="1600" dirty="0"/>
              <a:t>New employee training </a:t>
            </a:r>
          </a:p>
          <a:p>
            <a:pPr lvl="2"/>
            <a:r>
              <a:rPr lang="en-GB" sz="1600" dirty="0"/>
              <a:t>Created structured curriculum for RQA and PPE training</a:t>
            </a:r>
          </a:p>
          <a:p>
            <a:endParaRPr lang="en-GB" sz="1600" dirty="0"/>
          </a:p>
          <a:p>
            <a:endParaRPr lang="en-GB" sz="1600" dirty="0"/>
          </a:p>
        </p:txBody>
      </p:sp>
    </p:spTree>
    <p:extLst>
      <p:ext uri="{BB962C8B-B14F-4D97-AF65-F5344CB8AC3E}">
        <p14:creationId xmlns:p14="http://schemas.microsoft.com/office/powerpoint/2010/main" val="2286739251"/>
      </p:ext>
    </p:extLst>
  </p:cSld>
  <p:clrMapOvr>
    <a:masterClrMapping/>
  </p:clrMapOvr>
</p:sld>
</file>

<file path=ppt/theme/theme1.xml><?xml version="1.0" encoding="utf-8"?>
<a:theme xmlns:a="http://schemas.openxmlformats.org/drawingml/2006/main" name="Office Theme">
  <a:themeElements>
    <a:clrScheme name="Sutter">
      <a:dk1>
        <a:sysClr val="windowText" lastClr="000000"/>
      </a:dk1>
      <a:lt1>
        <a:sysClr val="window" lastClr="FFFFFF"/>
      </a:lt1>
      <a:dk2>
        <a:srgbClr val="898989"/>
      </a:dk2>
      <a:lt2>
        <a:srgbClr val="BFBFBF"/>
      </a:lt2>
      <a:accent1>
        <a:srgbClr val="009999"/>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lIns="0" tIns="0" rIns="0" bIns="0" anchor="b" anchorCtr="0">
        <a:normAutofit/>
      </a:bodyPr>
      <a:lstStyle>
        <a:defPPr>
          <a:defRPr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614</TotalTime>
  <Words>797</Words>
  <Application>Microsoft Office PowerPoint</Application>
  <PresentationFormat>On-screen Show (4:3)</PresentationFormat>
  <Paragraphs>109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Wingdings</vt:lpstr>
      <vt:lpstr>Office Theme</vt:lpstr>
      <vt:lpstr>Decreasing Patient Access Denials Through Education and Innovative Tools</vt:lpstr>
      <vt:lpstr>Topics</vt:lpstr>
      <vt:lpstr>Sutter Health at a Glance</vt:lpstr>
      <vt:lpstr>Registration Quality Assurance (RQA) Improvement</vt:lpstr>
      <vt:lpstr>Work Queues</vt:lpstr>
      <vt:lpstr>Work Groups</vt:lpstr>
      <vt:lpstr>Eligibility Denials</vt:lpstr>
      <vt:lpstr>Patient Estimate Quality Review</vt:lpstr>
      <vt:lpstr>Education and Reporting</vt:lpstr>
      <vt:lpstr>PowerPoint Presentation</vt:lpstr>
    </vt:vector>
  </TitlesOfParts>
  <Company>Sutter Health Support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Koszka</dc:creator>
  <cp:lastModifiedBy>Lena E Watts</cp:lastModifiedBy>
  <cp:revision>33</cp:revision>
  <dcterms:created xsi:type="dcterms:W3CDTF">2014-10-02T23:36:05Z</dcterms:created>
  <dcterms:modified xsi:type="dcterms:W3CDTF">2018-08-29T05:29:49Z</dcterms:modified>
</cp:coreProperties>
</file>